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3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802.11-14/1532r0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802.11-14/1532r0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802.11-14/1532r0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802.11-14/1532r0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802.11-14/1532r0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802.11-14/1532r0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2014-11-06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November 2014, San Antonio, Texas,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/>
              <a:t>Comment Collection</a:t>
            </a:r>
          </a:p>
          <a:p>
            <a:pPr lvl="1"/>
            <a:r>
              <a:rPr lang="en-GB" sz="1800" dirty="0"/>
              <a:t>Resolved all 75 comments and instructed Editor to create D0.04</a:t>
            </a:r>
            <a:r>
              <a:rPr lang="en-GB" sz="1800" dirty="0" smtClean="0"/>
              <a:t>.</a:t>
            </a:r>
          </a:p>
          <a:p>
            <a:pPr lvl="1"/>
            <a:endParaRPr lang="en-GB" sz="1800" dirty="0" smtClean="0"/>
          </a:p>
          <a:p>
            <a:r>
              <a:rPr lang="en-GB" dirty="0" smtClean="0"/>
              <a:t>Technical </a:t>
            </a:r>
            <a:r>
              <a:rPr lang="en-GB" dirty="0" smtClean="0"/>
              <a:t>presentations</a:t>
            </a:r>
          </a:p>
          <a:p>
            <a:pPr lvl="1"/>
            <a:r>
              <a:rPr lang="en-GB" sz="1800" dirty="0" smtClean="0"/>
              <a:t>11-14-1489r4</a:t>
            </a:r>
            <a:r>
              <a:rPr lang="en-GB" sz="1800" dirty="0"/>
              <a:t>	</a:t>
            </a:r>
            <a:r>
              <a:rPr lang="en-GB" sz="1800" dirty="0" smtClean="0"/>
              <a:t>Updates to Draft 0.02</a:t>
            </a:r>
          </a:p>
          <a:p>
            <a:pPr lvl="1"/>
            <a:r>
              <a:rPr lang="en-GB" sz="1800" dirty="0" smtClean="0"/>
              <a:t>11-14-1504r1</a:t>
            </a:r>
            <a:r>
              <a:rPr lang="en-GB" sz="1800" dirty="0" smtClean="0"/>
              <a:t>	</a:t>
            </a:r>
            <a:r>
              <a:rPr lang="en-GB" sz="1800" dirty="0" smtClean="0"/>
              <a:t>References to Upper Layer Protocols</a:t>
            </a:r>
            <a:endParaRPr lang="en-GB" sz="1800" dirty="0"/>
          </a:p>
          <a:p>
            <a:pPr lvl="1"/>
            <a:r>
              <a:rPr lang="en-GB" sz="1800" dirty="0" smtClean="0"/>
              <a:t>11-14-1499r0</a:t>
            </a:r>
            <a:r>
              <a:rPr lang="en-GB" sz="1800" dirty="0" smtClean="0"/>
              <a:t>	</a:t>
            </a:r>
            <a:r>
              <a:rPr lang="en-GB" sz="1800" dirty="0"/>
              <a:t>IMS Service Discovery using </a:t>
            </a:r>
            <a:r>
              <a:rPr lang="en-GB" sz="1800" dirty="0" smtClean="0"/>
              <a:t>PAD</a:t>
            </a:r>
          </a:p>
          <a:p>
            <a:pPr lvl="1"/>
            <a:r>
              <a:rPr lang="en-GB" sz="1800" dirty="0" smtClean="0"/>
              <a:t>11-14-1491r0</a:t>
            </a:r>
            <a:r>
              <a:rPr lang="en-GB" sz="1800" dirty="0" smtClean="0"/>
              <a:t>	</a:t>
            </a:r>
            <a:r>
              <a:rPr lang="en-GB" sz="1800" dirty="0"/>
              <a:t>ANQP Service Discovery elements</a:t>
            </a:r>
            <a:endParaRPr lang="en-GB" sz="1800" dirty="0"/>
          </a:p>
          <a:p>
            <a:pPr lvl="1"/>
            <a:r>
              <a:rPr lang="en-GB" sz="1800" dirty="0" smtClean="0"/>
              <a:t>11-14-1477r0</a:t>
            </a:r>
            <a:r>
              <a:rPr lang="en-GB" sz="1800" dirty="0"/>
              <a:t>	</a:t>
            </a:r>
            <a:r>
              <a:rPr lang="en-GB" sz="1800" dirty="0"/>
              <a:t>Network Discovery and Service Discovery</a:t>
            </a:r>
            <a:endParaRPr lang="en-GB" sz="1800" dirty="0" smtClean="0"/>
          </a:p>
          <a:p>
            <a:pPr lvl="1"/>
            <a:r>
              <a:rPr lang="en-GB" sz="1800" dirty="0" smtClean="0"/>
              <a:t>11-14-1525r0 </a:t>
            </a:r>
            <a:r>
              <a:rPr lang="en-GB" sz="1800" dirty="0" smtClean="0"/>
              <a:t>	</a:t>
            </a:r>
            <a:r>
              <a:rPr lang="en-GB" sz="1800" dirty="0" smtClean="0"/>
              <a:t>ULP </a:t>
            </a:r>
            <a:r>
              <a:rPr lang="en-GB" sz="1800" dirty="0"/>
              <a:t>capability </a:t>
            </a:r>
            <a:r>
              <a:rPr lang="en-GB" sz="1800" dirty="0" smtClean="0"/>
              <a:t>representation</a:t>
            </a:r>
            <a:endParaRPr lang="en-GB" sz="1800" dirty="0" smtClean="0"/>
          </a:p>
          <a:p>
            <a:endParaRPr lang="en-GB" sz="1800" dirty="0"/>
          </a:p>
          <a:p>
            <a:r>
              <a:rPr lang="en-GB" dirty="0" smtClean="0"/>
              <a:t>Teleconference: </a:t>
            </a:r>
            <a:r>
              <a:rPr lang="en-GB" dirty="0"/>
              <a:t>9</a:t>
            </a:r>
            <a:r>
              <a:rPr lang="en-GB" baseline="30000" dirty="0" smtClean="0"/>
              <a:t>th</a:t>
            </a:r>
            <a:r>
              <a:rPr lang="en-GB" dirty="0" smtClean="0"/>
              <a:t> December 2014 , 12:00 (noon) </a:t>
            </a:r>
            <a:r>
              <a:rPr lang="en-GB" dirty="0" smtClean="0"/>
              <a:t>ET</a:t>
            </a:r>
          </a:p>
          <a:p>
            <a:endParaRPr lang="en-GB" dirty="0" smtClean="0"/>
          </a:p>
          <a:p>
            <a:r>
              <a:rPr lang="en-GB" dirty="0" smtClean="0"/>
              <a:t>Plans for January 2015</a:t>
            </a:r>
            <a:endParaRPr lang="en-GB" sz="2000" dirty="0" smtClean="0"/>
          </a:p>
          <a:p>
            <a:pPr lvl="1"/>
            <a:r>
              <a:rPr lang="en-GB" sz="1800" dirty="0" smtClean="0"/>
              <a:t>Further presentations </a:t>
            </a:r>
            <a:r>
              <a:rPr lang="en-GB" sz="1800" dirty="0" smtClean="0"/>
              <a:t>and prepare Draft D1.0 for letter ballot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13160</TotalTime>
  <Words>105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769</cp:revision>
  <cp:lastPrinted>1998-02-10T13:28:06Z</cp:lastPrinted>
  <dcterms:created xsi:type="dcterms:W3CDTF">2004-12-02T14:01:45Z</dcterms:created>
  <dcterms:modified xsi:type="dcterms:W3CDTF">2014-11-06T19:39:50Z</dcterms:modified>
</cp:coreProperties>
</file>