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78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 varScale="1">
        <p:scale>
          <a:sx n="67" d="100"/>
          <a:sy n="67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2433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802.11-14/1529r0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November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Haiming Wang (SEU)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November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</a:t>
            </a:r>
            <a:r>
              <a:rPr lang="en-US" sz="2800" dirty="0" smtClean="0"/>
              <a:t>802.11aj </a:t>
            </a:r>
            <a:r>
              <a:rPr lang="en-US" sz="2800" dirty="0" smtClean="0"/>
              <a:t>November </a:t>
            </a:r>
            <a:r>
              <a:rPr lang="en-US" sz="2800" dirty="0" smtClean="0"/>
              <a:t>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686445"/>
              </p:ext>
            </p:extLst>
          </p:nvPr>
        </p:nvGraphicFramePr>
        <p:xfrm>
          <a:off x="712788" y="2743200"/>
          <a:ext cx="82454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8602509" imgH="996814" progId="Word.Document.8">
                  <p:embed/>
                </p:oleObj>
              </mc:Choice>
              <mc:Fallback>
                <p:oleObj name="Document" r:id="rId4" imgW="8602509" imgH="9968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2743200"/>
                        <a:ext cx="8245475" cy="946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err="1" smtClean="0"/>
              <a:t>TGaj</a:t>
            </a:r>
            <a:r>
              <a:rPr lang="en-US" dirty="0" smtClean="0"/>
              <a:t> for </a:t>
            </a:r>
            <a:r>
              <a:rPr lang="en-US" dirty="0" smtClean="0"/>
              <a:t>the November 2014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November 2014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12 </a:t>
            </a:r>
            <a:r>
              <a:rPr lang="en-US" dirty="0" smtClean="0"/>
              <a:t>submissions were covered during the meeting covering areas related to: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Comment Resolution for 11aj (60 GHz)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Link budget analysis for 11aj (45GHz)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New Technique Proposals </a:t>
            </a:r>
            <a:r>
              <a:rPr lang="en-US" altLang="zh-CN" dirty="0"/>
              <a:t>for 11aj (45GHz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Extended the call-for-proposals of 11aj (45GHz) to May 2015.</a:t>
            </a:r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Reviewed </a:t>
            </a:r>
            <a:r>
              <a:rPr lang="en-US" dirty="0" smtClean="0"/>
              <a:t>the </a:t>
            </a:r>
            <a:r>
              <a:rPr lang="en-US" dirty="0" smtClean="0"/>
              <a:t>Task </a:t>
            </a:r>
            <a:r>
              <a:rPr lang="en-US" dirty="0" smtClean="0"/>
              <a:t>Group timeline. </a:t>
            </a:r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November 2014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2015 Goals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dirty="0">
                <a:solidFill>
                  <a:srgbClr val="000000"/>
                </a:solidFill>
              </a:rPr>
              <a:t>Comment Resolution for CC20 of 11aj (60 GHz)</a:t>
            </a:r>
          </a:p>
          <a:p>
            <a:pPr marL="0" indent="0"/>
            <a:endParaRPr lang="en-US" altLang="zh-CN" dirty="0">
              <a:solidFill>
                <a:srgbClr val="000000"/>
              </a:solidFill>
            </a:endParaRPr>
          </a:p>
          <a:p>
            <a:pPr marL="0" indent="0"/>
            <a:r>
              <a:rPr lang="en-US" altLang="zh-CN" dirty="0">
                <a:solidFill>
                  <a:srgbClr val="000000"/>
                </a:solidFill>
              </a:rPr>
              <a:t>Technique Proposal Presentation for 11aj (45 GHz)</a:t>
            </a:r>
          </a:p>
          <a:p>
            <a:pPr marL="0" indent="0"/>
            <a:endParaRPr lang="en-US" altLang="zh-CN" dirty="0">
              <a:solidFill>
                <a:srgbClr val="000000"/>
              </a:solidFill>
            </a:endParaRPr>
          </a:p>
          <a:p>
            <a:pPr marL="0" indent="0"/>
            <a:r>
              <a:rPr lang="en-US" altLang="zh-CN" dirty="0">
                <a:solidFill>
                  <a:srgbClr val="000000"/>
                </a:solidFill>
              </a:rPr>
              <a:t>Update the </a:t>
            </a:r>
            <a:r>
              <a:rPr lang="en-US" altLang="zh-CN" dirty="0" err="1">
                <a:solidFill>
                  <a:srgbClr val="000000"/>
                </a:solidFill>
              </a:rPr>
              <a:t>TGaj</a:t>
            </a:r>
            <a:r>
              <a:rPr lang="en-US" altLang="zh-CN" dirty="0">
                <a:solidFill>
                  <a:srgbClr val="000000"/>
                </a:solidFill>
              </a:rPr>
              <a:t> timeline</a:t>
            </a:r>
          </a:p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November 2014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smtClean="0">
                <a:cs typeface="MS PGothic" pitchFamily="34" charset="-128"/>
              </a:rPr>
              <a:t>December 11, </a:t>
            </a:r>
            <a:r>
              <a:rPr lang="en-US" altLang="zh-CN" sz="3200" dirty="0">
                <a:cs typeface="MS PGothic" pitchFamily="34" charset="-128"/>
              </a:rPr>
              <a:t>2014, 9pm (ET)</a:t>
            </a:r>
          </a:p>
          <a:p>
            <a:pPr lvl="1"/>
            <a:r>
              <a:rPr lang="en-US" altLang="zh-CN" dirty="0">
                <a:ea typeface="MS PGothic" pitchFamily="34" charset="-128"/>
                <a:cs typeface="MS PGothic" pitchFamily="34" charset="-128"/>
              </a:rPr>
              <a:t>Beijing Time: </a:t>
            </a:r>
            <a:r>
              <a:rPr lang="en-US" altLang="zh-CN" dirty="0" smtClean="0">
                <a:ea typeface="MS PGothic" pitchFamily="34" charset="-128"/>
                <a:cs typeface="MS PGothic" pitchFamily="34" charset="-128"/>
              </a:rPr>
              <a:t>December 12, </a:t>
            </a:r>
            <a:r>
              <a:rPr lang="en-US" altLang="zh-CN" dirty="0">
                <a:ea typeface="MS PGothic" pitchFamily="34" charset="-128"/>
                <a:cs typeface="MS PGothic" pitchFamily="34" charset="-128"/>
              </a:rPr>
              <a:t>2014, 9am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Haiming Wang (SEU)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November 2014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1401</TotalTime>
  <Words>239</Words>
  <Application>Microsoft Office PowerPoint</Application>
  <PresentationFormat>全屏显示(4:3)</PresentationFormat>
  <Paragraphs>61</Paragraphs>
  <Slides>5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802-11-Submission</vt:lpstr>
      <vt:lpstr>Custom Design</vt:lpstr>
      <vt:lpstr>Microsoft Word 97 - 2003 文档</vt:lpstr>
      <vt:lpstr>IEEE 802.11aj November 2014 Closing Report</vt:lpstr>
      <vt:lpstr>Abstract</vt:lpstr>
      <vt:lpstr>Work Completed</vt:lpstr>
      <vt:lpstr>January 2015 Goals</vt:lpstr>
      <vt:lpstr>Conference Call Times</vt:lpstr>
    </vt:vector>
  </TitlesOfParts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November 2014 Closing Report</dc:title>
  <dc:subject>11-14-1514-00-ng60-NG60-SG-NOV-2014-Closing-Report</dc:subject>
  <dc:creator>Edward Au</dc:creator>
  <cp:lastModifiedBy>Haiming Wang</cp:lastModifiedBy>
  <cp:revision>230</cp:revision>
  <cp:lastPrinted>1998-02-10T13:28:06Z</cp:lastPrinted>
  <dcterms:created xsi:type="dcterms:W3CDTF">2008-11-13T20:03:38Z</dcterms:created>
  <dcterms:modified xsi:type="dcterms:W3CDTF">2014-11-06T15:56:44Z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