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2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November</a:t>
            </a:r>
            <a:r>
              <a:rPr lang="en-US" sz="1800" b="1" baseline="0" dirty="0" smtClean="0"/>
              <a:t> </a:t>
            </a:r>
            <a:r>
              <a:rPr lang="en-US" sz="1800" b="1" dirty="0" smtClean="0"/>
              <a:t>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802.11-14/1524r1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5" imgW="8257888" imgH="2760161" progId="Word.Document.8">
                  <p:embed/>
                </p:oleObj>
              </mc:Choice>
              <mc:Fallback>
                <p:oleObj name="Document" r:id="rId5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November 2014, San Antonio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Architecture work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Reviewed “Distribution System Access Facility” concept, as ‘upper part’ of an AP (between the STA and the DS)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Need similar understanding for mesh STAs, and various types of ‘relays’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Discussed proposal to make DS_SAP normative; move Annex R into a main-body clause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Would be helpful to also show Portal to anything other than 802.3, like 802.15.4 or 802.16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Annex Q also needs work to align terminology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Discussed </a:t>
            </a:r>
            <a:r>
              <a:rPr lang="en-US" sz="2200" dirty="0" err="1" smtClean="0"/>
              <a:t>REVmc’s</a:t>
            </a:r>
            <a:r>
              <a:rPr lang="en-US" sz="2200" dirty="0" smtClean="0"/>
              <a:t> Figure 5-1, and clarifying the arrows in the role-specific following figures.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n-US" dirty="0" smtClean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Good concepts being discussed, but work is moving slowly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Consider a two-track approach, to provide specific guidance to TGs actively doing amendments, and “boil the ocean” on a separate track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46482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>
                <a:ea typeface="ＭＳ Ｐゴシック" pitchFamily="34" charset="-128"/>
              </a:rPr>
              <a:t>IETF/802 coordination </a:t>
            </a:r>
            <a:r>
              <a:rPr lang="en-US" sz="2800" dirty="0" smtClean="0">
                <a:ea typeface="ＭＳ Ｐゴシック" pitchFamily="34" charset="-128"/>
              </a:rPr>
              <a:t>update</a:t>
            </a:r>
            <a:endParaRPr lang="en-US" sz="2800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>
                <a:ea typeface="ＭＳ Ｐゴシック" pitchFamily="34" charset="-128"/>
              </a:rPr>
              <a:t>No news</a:t>
            </a: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TGak, and 802.1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coordination of project dates between 802.11REV, 802.11ak, 802.1Qbz and 802.1AC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Concepts shared between 802.11REV and 802.1AC are generally agreed and stable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Concepts shared between 802.11ak and 801.1AC are still being formulated, and will be subject of joint discussions in January</a:t>
            </a:r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2014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DSAF, DS_SAP,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CAPWAP, PAWS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As needed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needed.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session with </a:t>
            </a:r>
            <a:r>
              <a:rPr lang="en-US" sz="3000" dirty="0" smtClean="0"/>
              <a:t>TGak and 802.1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1994</TotalTime>
  <Words>414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Teleconference(s)</vt:lpstr>
      <vt:lpstr>January 2014 Plans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122</cp:revision>
  <cp:lastPrinted>1998-02-10T13:28:06Z</cp:lastPrinted>
  <dcterms:created xsi:type="dcterms:W3CDTF">2009-07-15T16:38:20Z</dcterms:created>
  <dcterms:modified xsi:type="dcterms:W3CDTF">2014-11-07T02:32:03Z</dcterms:modified>
</cp:coreProperties>
</file>