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478" r:id="rId3"/>
    <p:sldId id="479" r:id="rId4"/>
    <p:sldId id="438" r:id="rId5"/>
    <p:sldId id="464" r:id="rId6"/>
    <p:sldId id="465" r:id="rId7"/>
    <p:sldId id="466" r:id="rId8"/>
    <p:sldId id="467" r:id="rId9"/>
    <p:sldId id="469" r:id="rId10"/>
    <p:sldId id="468" r:id="rId11"/>
    <p:sldId id="461" r:id="rId12"/>
    <p:sldId id="477" r:id="rId13"/>
    <p:sldId id="454" r:id="rId14"/>
    <p:sldId id="480" r:id="rId15"/>
    <p:sldId id="481" r:id="rId16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yong" initials="Jiyo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015" autoAdjust="0"/>
  </p:normalViewPr>
  <p:slideViewPr>
    <p:cSldViewPr>
      <p:cViewPr>
        <p:scale>
          <a:sx n="73" d="100"/>
          <a:sy n="73" d="100"/>
        </p:scale>
        <p:origin x="-121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7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doc.: IEEE 802.11-yy/xxxxr1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Nov 2014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doc.: IEEE 802.11-yy/xxxxr1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Nov 2014</a:t>
            </a: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802.11-yy/xxxxr1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Nov 2014</a:t>
            </a:r>
            <a:endParaRPr lang="en-US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 dirty="0" smtClean="0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0222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Jan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8102-1C59-4682-B359-B7C4630A8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34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Jan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8102-1C59-4682-B359-B7C4630A8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59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Jan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8102-1C59-4682-B359-B7C4630A8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73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Jan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8102-1C59-4682-B359-B7C4630A8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273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Jan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8102-1C59-4682-B359-B7C4630A8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60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Jan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8102-1C59-4682-B359-B7C4630A8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551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Jan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8102-1C59-4682-B359-B7C4630A8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879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Jan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8102-1C59-4682-B359-B7C4630A8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68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475413"/>
            <a:ext cx="1312860" cy="1846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Jiyong</a:t>
            </a:r>
            <a:r>
              <a:rPr lang="en-US" dirty="0" smtClean="0"/>
              <a:t> Pang (</a:t>
            </a:r>
            <a:r>
              <a:rPr lang="en-US" dirty="0" err="1" smtClean="0"/>
              <a:t>Huawei</a:t>
            </a:r>
            <a:r>
              <a:rPr lang="en-US" dirty="0" smtClean="0"/>
              <a:t> Technologies)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Jan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8102-1C59-4682-B359-B7C4630A8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282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Jan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8102-1C59-4682-B359-B7C4630A8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775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Jan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8102-1C59-4682-B359-B7C4630A8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1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370631" y="6475413"/>
            <a:ext cx="1477969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Jiyong</a:t>
            </a:r>
            <a:r>
              <a:rPr lang="en-US" dirty="0" smtClean="0"/>
              <a:t> Pang (</a:t>
            </a:r>
            <a:r>
              <a:rPr lang="en-US" dirty="0" err="1" smtClean="0"/>
              <a:t>Huawei</a:t>
            </a:r>
            <a:r>
              <a:rPr lang="en-US" dirty="0" smtClean="0"/>
              <a:t> Technologies)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4600" y="6475413"/>
            <a:ext cx="13128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Jiyong</a:t>
            </a:r>
            <a:r>
              <a:rPr lang="en-US" dirty="0" smtClean="0"/>
              <a:t> Pang (</a:t>
            </a:r>
            <a:r>
              <a:rPr lang="en-US" dirty="0" err="1" smtClean="0"/>
              <a:t>Huawei</a:t>
            </a:r>
            <a:r>
              <a:rPr lang="en-US" dirty="0" smtClean="0"/>
              <a:t> Technologies)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802.11-14/1523r5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Jan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Jiyong Pang (Huawei Technologies)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8102-1C59-4682-B359-B7C4630A8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76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__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543800" cy="1066800"/>
          </a:xfrm>
        </p:spPr>
        <p:txBody>
          <a:bodyPr/>
          <a:lstStyle/>
          <a:p>
            <a:r>
              <a:rPr lang="en-US" altLang="zh-CN" dirty="0" smtClean="0"/>
              <a:t>Offline Discussion Minutes </a:t>
            </a:r>
            <a:br>
              <a:rPr lang="en-US" altLang="zh-CN" dirty="0" smtClean="0"/>
            </a:br>
            <a:r>
              <a:rPr lang="en-US" altLang="zh-CN" dirty="0" smtClean="0"/>
              <a:t>of SLS Calibration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2015-01-12</a:t>
            </a: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057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6940072"/>
              </p:ext>
            </p:extLst>
          </p:nvPr>
        </p:nvGraphicFramePr>
        <p:xfrm>
          <a:off x="1371600" y="2438400"/>
          <a:ext cx="7340600" cy="4232275"/>
        </p:xfrm>
        <a:graphic>
          <a:graphicData uri="http://schemas.openxmlformats.org/presentationml/2006/ole">
            <p:oleObj spid="_x0000_s1026" name="Document" r:id="rId4" imgW="10193774" imgH="5850456" progId="Word.Document.8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Control Frame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b="0" i="1" dirty="0" smtClean="0"/>
              <a:t>How to decide RTS/CTS/ACK reception is pass or fail after successful preamble detection?</a:t>
            </a:r>
          </a:p>
          <a:p>
            <a:pPr lvl="1" eaLnBrk="1" hangingPunct="1"/>
            <a:r>
              <a:rPr lang="en-US" altLang="zh-CN" dirty="0" smtClean="0">
                <a:solidFill>
                  <a:srgbClr val="0070C0"/>
                </a:solidFill>
              </a:rPr>
              <a:t>Opt 1</a:t>
            </a:r>
            <a:r>
              <a:rPr lang="en-US" altLang="zh-CN" dirty="0" smtClean="0">
                <a:solidFill>
                  <a:srgbClr val="000000"/>
                </a:solidFill>
              </a:rPr>
              <a:t>: decoding error modeled based on </a:t>
            </a: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SINR t</a:t>
            </a:r>
            <a:r>
              <a:rPr lang="en-US" altLang="zh-CN" dirty="0" smtClean="0">
                <a:solidFill>
                  <a:srgbClr val="000000"/>
                </a:solidFill>
              </a:rPr>
              <a:t>hreshold</a:t>
            </a:r>
          </a:p>
          <a:p>
            <a:pPr lvl="2" eaLnBrk="1" hangingPunct="1"/>
            <a:r>
              <a:rPr lang="en-US" altLang="zh-CN" dirty="0" smtClean="0">
                <a:solidFill>
                  <a:srgbClr val="000000"/>
                </a:solidFill>
              </a:rPr>
              <a:t>Set a error SINR threshold T</a:t>
            </a:r>
          </a:p>
          <a:p>
            <a:pPr lvl="2" eaLnBrk="1" hangingPunct="1"/>
            <a:r>
              <a:rPr lang="en-US" altLang="zh-CN" dirty="0" smtClean="0">
                <a:solidFill>
                  <a:srgbClr val="000000"/>
                </a:solidFill>
              </a:rPr>
              <a:t>If SINR &lt; T, decoding fails, otherwise, it passes; </a:t>
            </a:r>
          </a:p>
          <a:p>
            <a:pPr lvl="1" eaLnBrk="1" hangingPunct="1"/>
            <a:r>
              <a:rPr lang="en-US" altLang="zh-CN" dirty="0" smtClean="0">
                <a:solidFill>
                  <a:srgbClr val="0070C0"/>
                </a:solidFill>
              </a:rPr>
              <a:t>Opt 2: </a:t>
            </a:r>
            <a:r>
              <a:rPr lang="en-US" altLang="zh-CN" dirty="0" smtClean="0">
                <a:solidFill>
                  <a:srgbClr val="000000"/>
                </a:solidFill>
              </a:rPr>
              <a:t>decoding error modeled as a sub-frame decoding</a:t>
            </a:r>
          </a:p>
          <a:p>
            <a:pPr lvl="2" eaLnBrk="1" hangingPunct="1"/>
            <a:r>
              <a:rPr lang="en-US" altLang="zh-CN" dirty="0" smtClean="0">
                <a:solidFill>
                  <a:srgbClr val="000000"/>
                </a:solidFill>
              </a:rPr>
              <a:t>Take the whole control frame as a standalone sub-frame</a:t>
            </a:r>
          </a:p>
          <a:p>
            <a:pPr lvl="2" eaLnBrk="1" hangingPunct="1"/>
            <a:r>
              <a:rPr lang="en-US" altLang="zh-CN" dirty="0" smtClean="0">
                <a:solidFill>
                  <a:srgbClr val="000000"/>
                </a:solidFill>
              </a:rPr>
              <a:t>The PHY abstraction can be used for the PER prediction</a:t>
            </a:r>
            <a:r>
              <a:rPr lang="en-US" altLang="zh-CN" dirty="0" smtClean="0"/>
              <a:t> </a:t>
            </a:r>
          </a:p>
          <a:p>
            <a:pPr lvl="3" eaLnBrk="1" hangingPunct="1"/>
            <a:r>
              <a:rPr lang="en-US" altLang="zh-CN" dirty="0" smtClean="0">
                <a:solidFill>
                  <a:srgbClr val="00B050"/>
                </a:solidFill>
              </a:rPr>
              <a:t>For calibration, MCS0 is used for control frames</a:t>
            </a:r>
            <a:endParaRPr lang="en-US" altLang="zh-CN" dirty="0" smtClean="0"/>
          </a:p>
          <a:p>
            <a:pPr lvl="0"/>
            <a:r>
              <a:rPr lang="en-US" altLang="zh-CN" sz="2200" b="0" dirty="0" smtClean="0">
                <a:solidFill>
                  <a:srgbClr val="FF0000"/>
                </a:solidFill>
              </a:rPr>
              <a:t>Companies prefer Opt 2.</a:t>
            </a:r>
          </a:p>
          <a:p>
            <a:pPr lvl="2" eaLnBrk="1" hangingPunct="1">
              <a:buNone/>
            </a:pPr>
            <a:endParaRPr lang="en-US" altLang="zh-CN" sz="20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Box5 Calibration Scenario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zh-CN" sz="2200" b="0" i="1" dirty="0" smtClean="0"/>
              <a:t>Which scenario do you prefer to use for Box5 calibration?</a:t>
            </a:r>
          </a:p>
          <a:p>
            <a:pPr lvl="1"/>
            <a:r>
              <a:rPr lang="en-US" altLang="zh-CN" b="0" dirty="0" smtClean="0"/>
              <a:t>Opt 1: Firstly using 11ac </a:t>
            </a:r>
            <a:r>
              <a:rPr lang="en-US" altLang="zh-CN" dirty="0" smtClean="0"/>
              <a:t>SS6 as an easy-to-start reference scenario to solve differences among individual implementations, and then after successfully calibration, turn to calibrate more complicated 11ax scenarios;</a:t>
            </a:r>
          </a:p>
          <a:p>
            <a:pPr lvl="1"/>
            <a:r>
              <a:rPr lang="en-US" altLang="zh-CN" b="0" dirty="0" smtClean="0"/>
              <a:t>Opt 2: Directly calibrating more complicated and time-</a:t>
            </a:r>
            <a:r>
              <a:rPr lang="en-US" altLang="zh-CN" b="0" dirty="0" err="1" smtClean="0"/>
              <a:t>comsuming</a:t>
            </a:r>
            <a:r>
              <a:rPr lang="en-US" altLang="zh-CN" b="0" dirty="0" smtClean="0"/>
              <a:t> 11ax scenarios;</a:t>
            </a:r>
          </a:p>
          <a:p>
            <a:pPr lvl="1"/>
            <a:r>
              <a:rPr lang="en-US" altLang="zh-CN" dirty="0" smtClean="0"/>
              <a:t>Opt 3: Slim down one of the 4 11ax scenarios into a simplified scenario, and redefine the number and locations of the used APs/STAs; after successfully calibrating the clipped scenario, go to calibrate the full 11ax scenarios. </a:t>
            </a:r>
          </a:p>
          <a:p>
            <a:r>
              <a:rPr lang="en-US" altLang="zh-CN" sz="2200" b="0" dirty="0" smtClean="0">
                <a:solidFill>
                  <a:srgbClr val="FF0000"/>
                </a:solidFill>
              </a:rPr>
              <a:t>No consensus but at least 4 companies have already got initial results based on Opt1.</a:t>
            </a:r>
          </a:p>
          <a:p>
            <a:pPr lvl="1">
              <a:buNone/>
            </a:pP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altLang="zh-CN" b="0" dirty="0" smtClean="0"/>
              <a:t>A big progress was made towards SLS calibration. </a:t>
            </a:r>
          </a:p>
          <a:p>
            <a:r>
              <a:rPr lang="en-US" altLang="zh-CN" b="0" dirty="0" smtClean="0"/>
              <a:t>Open issues will be further discussed among companies.</a:t>
            </a:r>
          </a:p>
          <a:p>
            <a:r>
              <a:rPr lang="en-US" altLang="zh-CN" b="0" dirty="0" smtClean="0"/>
              <a:t>The agreements in this contribution are suggested to be reflected in the EMD [1].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altLang="zh-CN" sz="1800" b="0" dirty="0" smtClean="0">
                <a:solidFill>
                  <a:srgbClr val="000000"/>
                </a:solidFill>
              </a:rPr>
              <a:t>[1] 11-14/0571r6 Evaluation Methodology</a:t>
            </a:r>
          </a:p>
          <a:p>
            <a:pPr>
              <a:buNone/>
            </a:pPr>
            <a:r>
              <a:rPr lang="en-US" altLang="zh-CN" sz="1800" b="0" dirty="0" smtClean="0">
                <a:solidFill>
                  <a:srgbClr val="000000"/>
                </a:solidFill>
              </a:rPr>
              <a:t>[2] 11-14/1523r4 Offline Discussion Minutes of SLS Calibration</a:t>
            </a:r>
          </a:p>
          <a:p>
            <a:pPr>
              <a:buNone/>
            </a:pPr>
            <a:r>
              <a:rPr lang="en-US" altLang="zh-CN" sz="1800" b="0" dirty="0" smtClean="0">
                <a:solidFill>
                  <a:srgbClr val="000000"/>
                </a:solidFill>
              </a:rPr>
              <a:t>[3] 11-15/0093r1 Text Update on PHY Abstraction and SP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 you agree to </a:t>
            </a:r>
            <a:r>
              <a:rPr lang="en-US" altLang="zh-CN" dirty="0" smtClean="0"/>
              <a:t>add </a:t>
            </a:r>
            <a:r>
              <a:rPr lang="en-US" altLang="zh-CN" dirty="0" smtClean="0"/>
              <a:t>to the EMD 11-14/0571r6?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Yes/No/Abs: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971800" y="2743200"/>
          <a:ext cx="2514600" cy="2278856"/>
        </p:xfrm>
        <a:graphic>
          <a:graphicData uri="http://schemas.openxmlformats.org/presentationml/2006/ole">
            <p:oleObj spid="_x0000_s29698" name="文档" showAsIcon="1" r:id="rId3" imgW="914400" imgH="82872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449388" y="1214438"/>
          <a:ext cx="6492875" cy="4611687"/>
        </p:xfrm>
        <a:graphic>
          <a:graphicData uri="http://schemas.openxmlformats.org/presentationml/2006/ole">
            <p:oleObj spid="_x0000_s27650" name="Document" r:id="rId3" imgW="10574441" imgH="749188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 &amp; Objective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696200" cy="4343400"/>
          </a:xfrm>
        </p:spPr>
        <p:txBody>
          <a:bodyPr/>
          <a:lstStyle/>
          <a:p>
            <a:pPr algn="just">
              <a:buFont typeface="Wingdings" pitchFamily="2" charset="2"/>
              <a:buChar char="n"/>
            </a:pPr>
            <a:r>
              <a:rPr lang="en-US" altLang="zh-CN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Though basic SLS evaluation methodology has been formally described [1], there are still many issues not clearly defined.</a:t>
            </a:r>
          </a:p>
          <a:p>
            <a:pPr algn="just">
              <a:buNone/>
            </a:pPr>
            <a:endParaRPr lang="en-US" altLang="zh-CN" sz="2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en-US" altLang="zh-CN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Companies may have different implementations of those unclear MAC/PHY features, which has exhausted so much time and effort.</a:t>
            </a:r>
          </a:p>
          <a:p>
            <a:pPr algn="just">
              <a:buNone/>
            </a:pPr>
            <a:endParaRPr lang="en-US" altLang="zh-CN" sz="2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en-US" altLang="zh-CN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speed up the joint SLS calibration, we definitely require a common implementation (simple and reasonable) for each divergent feature.</a:t>
            </a:r>
          </a:p>
          <a:p>
            <a:pPr algn="just">
              <a:buNone/>
            </a:pPr>
            <a:endParaRPr lang="en-US" altLang="zh-CN" sz="2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n"/>
            </a:pPr>
            <a:r>
              <a:rPr lang="en-US" altLang="zh-CN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contribution further clarifies several unclear points in its last version [2].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Potential Differences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4196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sz="2400" i="1" dirty="0" smtClean="0"/>
              <a:t>Differences depend on how accurate we’d like the SLS is</a:t>
            </a:r>
          </a:p>
          <a:p>
            <a:pPr marL="685800" lvl="2" indent="-342900"/>
            <a:r>
              <a:rPr lang="en-US" altLang="zh-CN" sz="2000" dirty="0" smtClean="0"/>
              <a:t>Preamble model</a:t>
            </a:r>
          </a:p>
          <a:p>
            <a:pPr marL="685800" lvl="2" indent="-342900"/>
            <a:r>
              <a:rPr lang="en-US" altLang="zh-CN" sz="2000" dirty="0" smtClean="0"/>
              <a:t>Preamble detection metric</a:t>
            </a:r>
          </a:p>
          <a:p>
            <a:pPr marL="685800" lvl="2" indent="-342900"/>
            <a:r>
              <a:rPr lang="en-US" altLang="zh-CN" sz="2000" dirty="0" smtClean="0"/>
              <a:t>RBIR PHY abstraction</a:t>
            </a:r>
          </a:p>
          <a:p>
            <a:pPr marL="685800" lvl="2" indent="-342900"/>
            <a:r>
              <a:rPr lang="en-US" altLang="zh-CN" sz="2000" dirty="0" smtClean="0"/>
              <a:t>Receiving procedure and CCA status</a:t>
            </a:r>
          </a:p>
          <a:p>
            <a:pPr marL="685800" lvl="2" indent="-342900"/>
            <a:r>
              <a:rPr lang="en-US" altLang="zh-CN" sz="2000" dirty="0" smtClean="0"/>
              <a:t>Control frame detection</a:t>
            </a:r>
          </a:p>
          <a:p>
            <a:pPr marL="685800" lvl="2" indent="-342900"/>
            <a:r>
              <a:rPr lang="en-US" altLang="zh-CN" sz="2000" dirty="0" smtClean="0"/>
              <a:t>Box5 calibration scenario</a:t>
            </a:r>
          </a:p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Discussion results for each item are highlighted in red color</a:t>
            </a:r>
          </a:p>
          <a:p>
            <a:pPr marL="342900" lvl="1" indent="-342900">
              <a:buFontTx/>
              <a:buChar char="•"/>
            </a:pPr>
            <a:r>
              <a:rPr lang="en-US" altLang="zh-CN" dirty="0" smtClean="0">
                <a:solidFill>
                  <a:srgbClr val="00B050"/>
                </a:solidFill>
              </a:rPr>
              <a:t>Special setting for calibration is marked in green color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Preamble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b="0" i="1" dirty="0" smtClean="0"/>
              <a:t>Which model do you prefer?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Opt 1: </a:t>
            </a:r>
            <a:r>
              <a:rPr lang="en-US" altLang="zh-CN" dirty="0" smtClean="0"/>
              <a:t>Take the whole preamble as a standalone sub-frame</a:t>
            </a:r>
            <a:endParaRPr lang="en-US" altLang="zh-CN" sz="1400" dirty="0" smtClean="0"/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Opt 2</a:t>
            </a:r>
            <a:r>
              <a:rPr lang="en-US" altLang="zh-CN" dirty="0" smtClean="0"/>
              <a:t>: Deal with SFT, LTF, SIG individually</a:t>
            </a:r>
          </a:p>
          <a:p>
            <a:pPr lvl="0"/>
            <a:r>
              <a:rPr lang="en-US" altLang="zh-CN" sz="2200" b="0" dirty="0" smtClean="0">
                <a:solidFill>
                  <a:srgbClr val="FF0000"/>
                </a:solidFill>
              </a:rPr>
              <a:t>Companies prefer Opt 1.</a:t>
            </a:r>
          </a:p>
          <a:p>
            <a:pPr lvl="1"/>
            <a:r>
              <a:rPr lang="en-US" altLang="zh-CN" b="0" dirty="0" smtClean="0">
                <a:solidFill>
                  <a:srgbClr val="00B050"/>
                </a:solidFill>
              </a:rPr>
              <a:t>Note that for calibration the preamble here </a:t>
            </a:r>
            <a:r>
              <a:rPr lang="en-US" altLang="zh-CN" dirty="0" smtClean="0">
                <a:solidFill>
                  <a:srgbClr val="00B050"/>
                </a:solidFill>
              </a:rPr>
              <a:t>indicates the entire preamble for each PHY frame</a:t>
            </a:r>
          </a:p>
          <a:p>
            <a:pPr lvl="2"/>
            <a:r>
              <a:rPr lang="en-US" altLang="zh-CN" b="0" dirty="0" smtClean="0">
                <a:solidFill>
                  <a:srgbClr val="00B050"/>
                </a:solidFill>
              </a:rPr>
              <a:t>For control frame, the preamble only includes the legacy part</a:t>
            </a:r>
          </a:p>
          <a:p>
            <a:pPr lvl="2"/>
            <a:r>
              <a:rPr lang="en-US" altLang="zh-CN" dirty="0" smtClean="0">
                <a:solidFill>
                  <a:srgbClr val="00B050"/>
                </a:solidFill>
              </a:rPr>
              <a:t>For data frame, both legacy part and VHT part are included.</a:t>
            </a:r>
            <a:endParaRPr lang="en-US" altLang="zh-CN" b="0" dirty="0" smtClean="0">
              <a:solidFill>
                <a:srgbClr val="00B05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Preamble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419600"/>
          </a:xfrm>
        </p:spPr>
        <p:txBody>
          <a:bodyPr/>
          <a:lstStyle/>
          <a:p>
            <a:r>
              <a:rPr lang="en-US" altLang="zh-CN" sz="2000" b="0" i="1" dirty="0" smtClean="0"/>
              <a:t>Which method do you prefer?</a:t>
            </a:r>
          </a:p>
          <a:p>
            <a:pPr lvl="1"/>
            <a:r>
              <a:rPr lang="en-US" altLang="zh-CN" sz="1800" dirty="0" smtClean="0"/>
              <a:t>Take the whole preamble as a standalone sub-frame</a:t>
            </a:r>
          </a:p>
          <a:p>
            <a:pPr lvl="2" eaLnBrk="1" hangingPunct="1"/>
            <a:r>
              <a:rPr lang="en-US" altLang="zh-CN" sz="1600" dirty="0" smtClean="0">
                <a:solidFill>
                  <a:srgbClr val="0070C0"/>
                </a:solidFill>
              </a:rPr>
              <a:t>Opt 1</a:t>
            </a:r>
            <a:r>
              <a:rPr lang="en-US" altLang="zh-CN" sz="1600" dirty="0" smtClean="0">
                <a:solidFill>
                  <a:srgbClr val="000000"/>
                </a:solidFill>
              </a:rPr>
              <a:t>: Preamble decoding error modeled based on </a:t>
            </a:r>
            <a:r>
              <a:rPr lang="en-US" altLang="zh-CN" sz="1600" dirty="0" smtClean="0">
                <a:solidFill>
                  <a:srgbClr val="000000"/>
                </a:solidFill>
                <a:sym typeface="Wingdings" pitchFamily="2" charset="2"/>
              </a:rPr>
              <a:t>SINR t</a:t>
            </a:r>
            <a:r>
              <a:rPr lang="en-US" altLang="zh-CN" sz="1600" dirty="0" smtClean="0">
                <a:solidFill>
                  <a:srgbClr val="000000"/>
                </a:solidFill>
              </a:rPr>
              <a:t>hreshold</a:t>
            </a:r>
          </a:p>
          <a:p>
            <a:pPr lvl="3" eaLnBrk="1" hangingPunct="1"/>
            <a:r>
              <a:rPr lang="en-US" altLang="zh-CN" sz="1400" dirty="0" smtClean="0">
                <a:solidFill>
                  <a:srgbClr val="000000"/>
                </a:solidFill>
              </a:rPr>
              <a:t>Set a preamble error SINR threshold T</a:t>
            </a:r>
          </a:p>
          <a:p>
            <a:pPr lvl="3" eaLnBrk="1" hangingPunct="1"/>
            <a:r>
              <a:rPr lang="en-US" altLang="zh-CN" sz="1400" dirty="0" smtClean="0">
                <a:solidFill>
                  <a:srgbClr val="000000"/>
                </a:solidFill>
              </a:rPr>
              <a:t>If SINR &lt; T, preamble decoding fails, otherwise, it passes; </a:t>
            </a:r>
          </a:p>
          <a:p>
            <a:pPr lvl="2" eaLnBrk="1" hangingPunct="1"/>
            <a:r>
              <a:rPr lang="en-US" altLang="zh-CN" sz="1600" dirty="0" smtClean="0">
                <a:solidFill>
                  <a:srgbClr val="0070C0"/>
                </a:solidFill>
              </a:rPr>
              <a:t>Opt 2: </a:t>
            </a:r>
            <a:r>
              <a:rPr lang="en-US" altLang="zh-CN" sz="1600" dirty="0" smtClean="0">
                <a:solidFill>
                  <a:srgbClr val="000000"/>
                </a:solidFill>
              </a:rPr>
              <a:t>Preamble decoding modeled as a sub-frame decoding</a:t>
            </a:r>
          </a:p>
          <a:p>
            <a:pPr lvl="3" eaLnBrk="1" hangingPunct="1"/>
            <a:r>
              <a:rPr lang="en-US" altLang="zh-CN" sz="1400" dirty="0" smtClean="0">
                <a:solidFill>
                  <a:srgbClr val="000000"/>
                </a:solidFill>
              </a:rPr>
              <a:t>Take the whole preamble as a standalone sub-frame</a:t>
            </a:r>
          </a:p>
          <a:p>
            <a:pPr lvl="3" eaLnBrk="1" hangingPunct="1"/>
            <a:r>
              <a:rPr lang="en-US" altLang="zh-CN" sz="1400" dirty="0" smtClean="0">
                <a:solidFill>
                  <a:srgbClr val="000000"/>
                </a:solidFill>
              </a:rPr>
              <a:t>The PHY abstraction can be used for preamble PER prediction</a:t>
            </a:r>
          </a:p>
          <a:p>
            <a:pPr lvl="4" eaLnBrk="1" hangingPunct="1"/>
            <a:r>
              <a:rPr lang="en-US" altLang="zh-CN" sz="1200" dirty="0" smtClean="0">
                <a:solidFill>
                  <a:srgbClr val="00B050"/>
                </a:solidFill>
              </a:rPr>
              <a:t>For calibration, the packet length in bytes used in PER computation is </a:t>
            </a:r>
            <a:r>
              <a:rPr lang="en-US" altLang="zh-CN" sz="1100" dirty="0" smtClean="0">
                <a:solidFill>
                  <a:srgbClr val="00B050"/>
                </a:solidFill>
              </a:rPr>
              <a:t>calculated based on the assumption of 3-byte/4us (MCS0) </a:t>
            </a:r>
          </a:p>
          <a:p>
            <a:pPr lvl="4" eaLnBrk="1" hangingPunct="1"/>
            <a:r>
              <a:rPr lang="en-US" altLang="zh-CN" sz="1200" dirty="0" smtClean="0">
                <a:solidFill>
                  <a:srgbClr val="00B050"/>
                </a:solidFill>
              </a:rPr>
              <a:t>For calibration, the duplicated parts in preamble among multiple 20MHz channels are not combined.</a:t>
            </a:r>
            <a:endParaRPr lang="en-US" altLang="zh-CN" sz="1100" dirty="0" smtClean="0">
              <a:solidFill>
                <a:srgbClr val="00B050"/>
              </a:solidFill>
            </a:endParaRPr>
          </a:p>
          <a:p>
            <a:pPr lvl="3" eaLnBrk="1" hangingPunct="1"/>
            <a:r>
              <a:rPr lang="en-US" altLang="zh-CN" sz="1400" dirty="0" smtClean="0"/>
              <a:t> The impairments such as channel estimation error may be captured</a:t>
            </a:r>
          </a:p>
          <a:p>
            <a:pPr lvl="4" eaLnBrk="1" hangingPunct="1"/>
            <a:r>
              <a:rPr lang="en-US" altLang="zh-CN" sz="1200" dirty="0" smtClean="0"/>
              <a:t>The CE model based on LTF is TBD</a:t>
            </a:r>
          </a:p>
          <a:p>
            <a:pPr lvl="4" eaLnBrk="1" hangingPunct="1"/>
            <a:r>
              <a:rPr lang="en-US" altLang="zh-CN" sz="1200" dirty="0" smtClean="0">
                <a:solidFill>
                  <a:srgbClr val="00B050"/>
                </a:solidFill>
              </a:rPr>
              <a:t>For calibration, link adaptation and CE model are ignored unless otherwise stated</a:t>
            </a:r>
          </a:p>
          <a:p>
            <a:pPr lvl="0"/>
            <a:r>
              <a:rPr lang="en-US" altLang="zh-CN" sz="2000" b="0" dirty="0" smtClean="0">
                <a:solidFill>
                  <a:srgbClr val="FF0000"/>
                </a:solidFill>
              </a:rPr>
              <a:t>Companies prefer Opt 2.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RBIR PHY Abstraction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altLang="zh-CN" sz="2200" b="0" i="1" dirty="0" smtClean="0"/>
              <a:t>Which RBIR-based PHY abstraction solution do you prefer for PER prediction under asynchronous and time-varying interference?</a:t>
            </a:r>
          </a:p>
          <a:p>
            <a:pPr lvl="1"/>
            <a:r>
              <a:rPr lang="en-US" altLang="zh-CN" b="0" i="1" dirty="0" smtClean="0"/>
              <a:t>For AMPDU, each MPDU is decoded individually</a:t>
            </a:r>
          </a:p>
          <a:p>
            <a:pPr lvl="2"/>
            <a:r>
              <a:rPr lang="en-US" altLang="zh-CN" dirty="0" smtClean="0">
                <a:solidFill>
                  <a:srgbClr val="0070C0"/>
                </a:solidFill>
              </a:rPr>
              <a:t>Opt 1</a:t>
            </a:r>
            <a:r>
              <a:rPr lang="en-US" altLang="zh-CN" dirty="0" smtClean="0"/>
              <a:t>: Whole packet average</a:t>
            </a:r>
          </a:p>
          <a:p>
            <a:pPr lvl="2"/>
            <a:r>
              <a:rPr lang="en-US" altLang="zh-CN" dirty="0" smtClean="0">
                <a:solidFill>
                  <a:srgbClr val="0070C0"/>
                </a:solidFill>
              </a:rPr>
              <a:t>Opt 2: </a:t>
            </a:r>
            <a:r>
              <a:rPr lang="en-US" altLang="zh-CN" dirty="0" smtClean="0"/>
              <a:t>Weakest link</a:t>
            </a:r>
          </a:p>
          <a:p>
            <a:pPr lvl="2"/>
            <a:r>
              <a:rPr lang="en-US" altLang="zh-CN" dirty="0" smtClean="0">
                <a:solidFill>
                  <a:srgbClr val="0070C0"/>
                </a:solidFill>
              </a:rPr>
              <a:t>Opt 3</a:t>
            </a:r>
            <a:r>
              <a:rPr lang="en-US" altLang="zh-CN" dirty="0" smtClean="0"/>
              <a:t>: Block-wise PHY abstraction</a:t>
            </a:r>
          </a:p>
          <a:p>
            <a:pPr lvl="2"/>
            <a:r>
              <a:rPr lang="en-US" altLang="zh-CN" dirty="0" smtClean="0">
                <a:solidFill>
                  <a:srgbClr val="0070C0"/>
                </a:solidFill>
              </a:rPr>
              <a:t>Opt 4: </a:t>
            </a:r>
            <a:r>
              <a:rPr lang="en-US" altLang="zh-CN" dirty="0" smtClean="0"/>
              <a:t>Simplified block-wise (aka the weakest link with the length scaled) [3]</a:t>
            </a:r>
          </a:p>
          <a:p>
            <a:pPr lvl="0"/>
            <a:r>
              <a:rPr lang="en-US" altLang="zh-CN" sz="2200" b="0" dirty="0" smtClean="0">
                <a:solidFill>
                  <a:srgbClr val="FF0000"/>
                </a:solidFill>
              </a:rPr>
              <a:t>Companies prefer Opt 4.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zh-CN" dirty="0" smtClean="0"/>
              <a:t>Receiving Procedure (1)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r>
              <a:rPr lang="en-US" altLang="zh-CN" sz="2200" b="0" i="1" dirty="0" smtClean="0"/>
              <a:t>Do you agree the following basic reception principle?</a:t>
            </a:r>
          </a:p>
          <a:p>
            <a:pPr lvl="1"/>
            <a:r>
              <a:rPr lang="en-US" altLang="zh-CN" dirty="0" smtClean="0"/>
              <a:t>Receiver starts a scanning window if a packet arrives, and switches the window to another packet if this packet arrives within the window and has </a:t>
            </a:r>
            <a:r>
              <a:rPr lang="en-US" altLang="zh-CN" dirty="0" err="1" smtClean="0"/>
              <a:t>rx</a:t>
            </a:r>
            <a:r>
              <a:rPr lang="en-US" altLang="zh-CN" dirty="0" smtClean="0"/>
              <a:t> power </a:t>
            </a:r>
            <a:r>
              <a:rPr lang="en-US" altLang="zh-CN" dirty="0" err="1" smtClean="0"/>
              <a:t>xdB</a:t>
            </a:r>
            <a:r>
              <a:rPr lang="en-US" altLang="zh-CN" dirty="0" smtClean="0"/>
              <a:t> higher than the current packet. </a:t>
            </a:r>
          </a:p>
          <a:p>
            <a:pPr lvl="2"/>
            <a:r>
              <a:rPr lang="en-US" altLang="zh-CN" dirty="0" smtClean="0"/>
              <a:t>The </a:t>
            </a:r>
            <a:r>
              <a:rPr lang="en-US" altLang="zh-CN" dirty="0" err="1" smtClean="0"/>
              <a:t>xdB</a:t>
            </a:r>
            <a:r>
              <a:rPr lang="en-US" altLang="zh-CN" dirty="0" smtClean="0"/>
              <a:t> threshold is TBD and the window size is TBD in [0, PPDU duration]. </a:t>
            </a:r>
          </a:p>
          <a:p>
            <a:pPr lvl="2"/>
            <a:r>
              <a:rPr lang="en-US" altLang="zh-CN" dirty="0" smtClean="0"/>
              <a:t>If window size = 0, that is, receiver will be locked by the first-arrived packet, and later-arrived packets are considered as interference.</a:t>
            </a:r>
          </a:p>
          <a:p>
            <a:pPr lvl="3"/>
            <a:r>
              <a:rPr lang="en-US" altLang="zh-CN" dirty="0" smtClean="0">
                <a:solidFill>
                  <a:srgbClr val="00B050"/>
                </a:solidFill>
              </a:rPr>
              <a:t>For calibration, set window size = 0</a:t>
            </a:r>
          </a:p>
          <a:p>
            <a:pPr lvl="1"/>
            <a:r>
              <a:rPr lang="en-US" altLang="zh-CN" dirty="0" smtClean="0"/>
              <a:t>Any packet with </a:t>
            </a:r>
            <a:r>
              <a:rPr lang="en-US" altLang="zh-CN" dirty="0" err="1" smtClean="0"/>
              <a:t>rx</a:t>
            </a:r>
            <a:r>
              <a:rPr lang="en-US" altLang="zh-CN" dirty="0" smtClean="0"/>
              <a:t> power lower than </a:t>
            </a:r>
            <a:r>
              <a:rPr lang="en-US" altLang="zh-CN" dirty="0" err="1" smtClean="0"/>
              <a:t>rx</a:t>
            </a:r>
            <a:r>
              <a:rPr lang="en-US" altLang="zh-CN" dirty="0" smtClean="0"/>
              <a:t> sensitivity is dropped, which does not impact current receiver status;</a:t>
            </a:r>
          </a:p>
          <a:p>
            <a:pPr lvl="1"/>
            <a:r>
              <a:rPr lang="en-US" altLang="zh-CN" dirty="0" smtClean="0"/>
              <a:t>Any packet with </a:t>
            </a:r>
            <a:r>
              <a:rPr lang="en-US" altLang="zh-CN" dirty="0" err="1" smtClean="0"/>
              <a:t>rx</a:t>
            </a:r>
            <a:r>
              <a:rPr lang="en-US" altLang="zh-CN" dirty="0" smtClean="0"/>
              <a:t> power higher than </a:t>
            </a:r>
            <a:r>
              <a:rPr lang="en-US" altLang="zh-CN" dirty="0" err="1" smtClean="0"/>
              <a:t>rx</a:t>
            </a:r>
            <a:r>
              <a:rPr lang="en-US" altLang="zh-CN" dirty="0" smtClean="0"/>
              <a:t> sensitivity will be dealt with, i.e., its preamble will be detected, when the receiving device is able to receive packets.</a:t>
            </a:r>
          </a:p>
          <a:p>
            <a:pPr lvl="0"/>
            <a:r>
              <a:rPr lang="en-US" altLang="zh-CN" sz="2200" b="0" dirty="0" smtClean="0">
                <a:solidFill>
                  <a:srgbClr val="FF0000"/>
                </a:solidFill>
              </a:rPr>
              <a:t>Accepted by companies.</a:t>
            </a:r>
          </a:p>
          <a:p>
            <a:pPr lvl="1">
              <a:buNone/>
            </a:pP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zh-CN" dirty="0" smtClean="0"/>
              <a:t>Receiving Procedure (2)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343400"/>
          </a:xfrm>
        </p:spPr>
        <p:txBody>
          <a:bodyPr/>
          <a:lstStyle/>
          <a:p>
            <a:r>
              <a:rPr lang="en-US" altLang="zh-CN" sz="2200" b="0" i="1" dirty="0" smtClean="0"/>
              <a:t>Do you agree the following description?</a:t>
            </a:r>
          </a:p>
          <a:p>
            <a:pPr lvl="1"/>
            <a:r>
              <a:rPr lang="en-US" altLang="zh-CN" sz="1800" dirty="0" smtClean="0"/>
              <a:t>If</a:t>
            </a:r>
            <a:r>
              <a:rPr lang="en-US" altLang="zh-CN" sz="1800" b="0" dirty="0" smtClean="0"/>
              <a:t> preamble passes (i.e., successfully detected), the receiver </a:t>
            </a:r>
            <a:r>
              <a:rPr lang="en-US" altLang="zh-CN" sz="1800" dirty="0" smtClean="0"/>
              <a:t>continues to receive the rest part of the packet, i.e., to decode each MPDU; </a:t>
            </a:r>
          </a:p>
          <a:p>
            <a:pPr lvl="2"/>
            <a:r>
              <a:rPr lang="en-US" altLang="zh-CN" sz="1600" dirty="0" smtClean="0"/>
              <a:t>If successfully decoding of a MAC frame, defer for NAV;</a:t>
            </a:r>
          </a:p>
          <a:p>
            <a:pPr lvl="3"/>
            <a:r>
              <a:rPr lang="en-US" altLang="zh-CN" sz="1400" dirty="0" smtClean="0"/>
              <a:t>Apply NAV cancellation for RTS according to current std spec</a:t>
            </a:r>
          </a:p>
          <a:p>
            <a:pPr lvl="2"/>
            <a:r>
              <a:rPr lang="en-US" altLang="zh-CN" sz="1600" dirty="0" smtClean="0"/>
              <a:t>Otherwise, set CCA to busy for the entire PPDU duration if </a:t>
            </a:r>
            <a:r>
              <a:rPr lang="en-US" altLang="zh-CN" sz="1600" dirty="0" err="1" smtClean="0"/>
              <a:t>rx</a:t>
            </a:r>
            <a:r>
              <a:rPr lang="en-US" altLang="zh-CN" sz="1600" dirty="0" smtClean="0"/>
              <a:t> power higher than TBD [</a:t>
            </a:r>
            <a:r>
              <a:rPr lang="en-US" altLang="zh-CN" sz="1600" dirty="0" err="1" smtClean="0"/>
              <a:t>rx</a:t>
            </a:r>
            <a:r>
              <a:rPr lang="en-US" altLang="zh-CN" sz="1600" dirty="0" smtClean="0"/>
              <a:t> sensitivity or CCA-SD].</a:t>
            </a:r>
          </a:p>
          <a:p>
            <a:pPr lvl="3"/>
            <a:r>
              <a:rPr lang="en-US" altLang="zh-CN" sz="1400" dirty="0" smtClean="0">
                <a:solidFill>
                  <a:srgbClr val="00B050"/>
                </a:solidFill>
              </a:rPr>
              <a:t>For calibration, set </a:t>
            </a:r>
            <a:r>
              <a:rPr lang="en-US" altLang="zh-CN" sz="1400" dirty="0" err="1" smtClean="0">
                <a:solidFill>
                  <a:srgbClr val="00B050"/>
                </a:solidFill>
              </a:rPr>
              <a:t>rx</a:t>
            </a:r>
            <a:r>
              <a:rPr lang="en-US" altLang="zh-CN" sz="1400" dirty="0" smtClean="0">
                <a:solidFill>
                  <a:srgbClr val="00B050"/>
                </a:solidFill>
              </a:rPr>
              <a:t> sensitivity = CCA-SD</a:t>
            </a:r>
          </a:p>
          <a:p>
            <a:pPr lvl="1"/>
            <a:r>
              <a:rPr lang="en-US" altLang="zh-CN" sz="1800" dirty="0" smtClean="0"/>
              <a:t>If preamble fails, the receiver terminates current reception</a:t>
            </a:r>
          </a:p>
          <a:p>
            <a:pPr lvl="2"/>
            <a:r>
              <a:rPr lang="en-US" altLang="zh-CN" sz="1600" dirty="0" smtClean="0"/>
              <a:t>The entire PPDU fails</a:t>
            </a:r>
          </a:p>
          <a:p>
            <a:pPr lvl="2"/>
            <a:r>
              <a:rPr lang="en-US" altLang="zh-CN" sz="1600" dirty="0" smtClean="0"/>
              <a:t>The receiver is unlocked again and then CCA-ED threshold is used to determine if the medium is busy.</a:t>
            </a:r>
          </a:p>
          <a:p>
            <a:pPr lvl="0"/>
            <a:r>
              <a:rPr lang="en-US" altLang="zh-CN" sz="2200" b="0" dirty="0" smtClean="0">
                <a:solidFill>
                  <a:srgbClr val="FF0000"/>
                </a:solidFill>
              </a:rPr>
              <a:t>Accepted by companies.</a:t>
            </a:r>
          </a:p>
          <a:p>
            <a:pPr lvl="1"/>
            <a:r>
              <a:rPr lang="en-US" altLang="zh-CN" sz="1800" b="0" dirty="0" smtClean="0">
                <a:solidFill>
                  <a:srgbClr val="FF0000"/>
                </a:solidFill>
              </a:rPr>
              <a:t>The above procedure could be modified correspondingly </a:t>
            </a:r>
            <a:r>
              <a:rPr lang="en-US" altLang="zh-CN" sz="1800" dirty="0" smtClean="0">
                <a:solidFill>
                  <a:srgbClr val="FF0000"/>
                </a:solidFill>
              </a:rPr>
              <a:t>if BSS color or/and PAID is introduced later.</a:t>
            </a:r>
            <a:endParaRPr lang="en-US" altLang="zh-CN" sz="1800" b="0" dirty="0" smtClean="0">
              <a:solidFill>
                <a:srgbClr val="FF0000"/>
              </a:solidFill>
            </a:endParaRPr>
          </a:p>
          <a:p>
            <a:pPr lvl="0"/>
            <a:endParaRPr lang="en-US" altLang="zh-CN" sz="2000" b="0" dirty="0" smtClean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Jan 2015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Jiyong Pang (Huawei Technologies)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206804</TotalTime>
  <Words>1172</Words>
  <Application>Microsoft Office PowerPoint</Application>
  <PresentationFormat>全屏显示(4:3)</PresentationFormat>
  <Paragraphs>152</Paragraphs>
  <Slides>14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802-11-Submission</vt:lpstr>
      <vt:lpstr>Custom Design</vt:lpstr>
      <vt:lpstr>Document</vt:lpstr>
      <vt:lpstr>文档</vt:lpstr>
      <vt:lpstr>Offline Discussion Minutes  of SLS Calibration</vt:lpstr>
      <vt:lpstr>幻灯片 2</vt:lpstr>
      <vt:lpstr>Motivation &amp; Objective</vt:lpstr>
      <vt:lpstr>Potential Differences </vt:lpstr>
      <vt:lpstr>Preamble Model</vt:lpstr>
      <vt:lpstr>Preamble Detection</vt:lpstr>
      <vt:lpstr>RBIR PHY Abstraction</vt:lpstr>
      <vt:lpstr>Receiving Procedure (1)</vt:lpstr>
      <vt:lpstr>Receiving Procedure (2)</vt:lpstr>
      <vt:lpstr>Control Frame Detection</vt:lpstr>
      <vt:lpstr>Box5 Calibration Scenario</vt:lpstr>
      <vt:lpstr>Summary</vt:lpstr>
      <vt:lpstr>Reference</vt:lpstr>
      <vt:lpstr>Straw Poll</vt:lpstr>
    </vt:vector>
  </TitlesOfParts>
  <Company>AT&amp;T Labs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lastModifiedBy>Jiyong Pang</cp:lastModifiedBy>
  <cp:revision>2207</cp:revision>
  <cp:lastPrinted>1998-02-10T13:28:06Z</cp:lastPrinted>
  <dcterms:created xsi:type="dcterms:W3CDTF">2007-05-21T21:00:37Z</dcterms:created>
  <dcterms:modified xsi:type="dcterms:W3CDTF">2015-01-15T13:27:53Z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new_ms_pID_72543">
    <vt:lpwstr>(3)3BQCApq4St+j1RTO7GxqXI6ts+jZEARrlKLYg/c9dgHB32l2TSdrYIivMat2LRd5RhsslUoV
lnfOWwRjjDLELf0bbRAFvVlYtIG+tpQj4l2oxxj9SUqiqpKMFSOeJOQYFHXInLq5ixFkdglz
ZKVWcW9qrdImf4MjnUWWYuhbT84pOTF6mq/x6GKLXZTjOnMp4dnlW/Dzdn/wS3FJkpOAmAry
CwDopIt2VYNa2XBpKT</vt:lpwstr>
  </property>
  <property fmtid="{D5CDD505-2E9C-101B-9397-08002B2CF9AE}" pid="4" name="_new_ms_pID_725431">
    <vt:lpwstr>EsPiPXRf3sficSbv4soMn9k425Zpxqm6C/TBzwXe8zUar8j9U+Yp68
2dttCw03d+2gIcabZVCnI+DNQWjKbyBxZq1yCHAGzQnQXpXf6qL8sHdjsrOkSEfr7a9PwKAV
xFEkXfnvYQEnUEtsEZ7ZfUJSzSwYCdk38tmTOXsqqemnfZ6uLmJdt/YXYXd/XPksBdgLkZ3T
B6riAadrFCyM6W5EeHfxCYyGy3TWTOSvlQzj</vt:lpwstr>
  </property>
  <property fmtid="{D5CDD505-2E9C-101B-9397-08002B2CF9AE}" pid="5" name="_new_ms_pID_725432">
    <vt:lpwstr>laDJwPvM8qn73n38AdJNKYTufXrZ4geiKHCM
bH4qfR/UEuxSvJniH/8Ll+VKYvL8G0rQIn2E1HO+WhvK549gbTULcNCQ+AJUAb4msWQudeVW
</vt:lpwstr>
  </property>
  <property fmtid="{D5CDD505-2E9C-101B-9397-08002B2CF9AE}" pid="6" name="sflag">
    <vt:lpwstr>1421328327</vt:lpwstr>
  </property>
</Properties>
</file>