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478" r:id="rId3"/>
    <p:sldId id="479" r:id="rId4"/>
    <p:sldId id="438" r:id="rId5"/>
    <p:sldId id="464" r:id="rId6"/>
    <p:sldId id="465" r:id="rId7"/>
    <p:sldId id="466" r:id="rId8"/>
    <p:sldId id="467" r:id="rId9"/>
    <p:sldId id="469" r:id="rId10"/>
    <p:sldId id="468" r:id="rId11"/>
    <p:sldId id="461" r:id="rId12"/>
    <p:sldId id="477" r:id="rId13"/>
    <p:sldId id="454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47" autoAdjust="0"/>
    <p:restoredTop sz="94015" autoAdjust="0"/>
  </p:normalViewPr>
  <p:slideViewPr>
    <p:cSldViewPr>
      <p:cViewPr>
        <p:scale>
          <a:sx n="73" d="100"/>
          <a:sy n="73" d="100"/>
        </p:scale>
        <p:origin x="-121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2228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0631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13128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802.11-14/1523r2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543800" cy="1066800"/>
          </a:xfrm>
        </p:spPr>
        <p:txBody>
          <a:bodyPr/>
          <a:lstStyle/>
          <a:p>
            <a:r>
              <a:rPr lang="en-US" altLang="zh-CN" dirty="0" smtClean="0"/>
              <a:t>Offline Discussion Minutes </a:t>
            </a:r>
            <a:br>
              <a:rPr lang="en-US" altLang="zh-CN" dirty="0" smtClean="0"/>
            </a:br>
            <a:r>
              <a:rPr lang="en-US" altLang="zh-CN" dirty="0" smtClean="0"/>
              <a:t>of SLS Calibration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06940072"/>
              </p:ext>
            </p:extLst>
          </p:nvPr>
        </p:nvGraphicFramePr>
        <p:xfrm>
          <a:off x="1371600" y="2438400"/>
          <a:ext cx="7340600" cy="4232275"/>
        </p:xfrm>
        <a:graphic>
          <a:graphicData uri="http://schemas.openxmlformats.org/presentationml/2006/ole">
            <p:oleObj spid="_x0000_s1026" name="Document" r:id="rId4" imgW="10193774" imgH="5850456" progId="Word.Document.8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Control Frame Detection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i="1" dirty="0" smtClean="0"/>
              <a:t>How to decide RTS/CTS/ACK reception is pass or fail?</a:t>
            </a:r>
          </a:p>
          <a:p>
            <a:pPr lvl="1" eaLnBrk="1" hangingPunct="1"/>
            <a:r>
              <a:rPr lang="en-US" altLang="zh-CN" dirty="0" smtClean="0">
                <a:solidFill>
                  <a:srgbClr val="0070C0"/>
                </a:solidFill>
              </a:rPr>
              <a:t>Opt 1</a:t>
            </a:r>
            <a:r>
              <a:rPr lang="en-US" altLang="zh-CN" dirty="0" smtClean="0">
                <a:solidFill>
                  <a:srgbClr val="000000"/>
                </a:solidFill>
              </a:rPr>
              <a:t>: decoding error modeled based on </a:t>
            </a:r>
            <a:r>
              <a:rPr lang="en-US" altLang="zh-CN" dirty="0" smtClean="0">
                <a:solidFill>
                  <a:srgbClr val="000000"/>
                </a:solidFill>
                <a:sym typeface="Wingdings" pitchFamily="2" charset="2"/>
              </a:rPr>
              <a:t>SINR t</a:t>
            </a:r>
            <a:r>
              <a:rPr lang="en-US" altLang="zh-CN" dirty="0" smtClean="0">
                <a:solidFill>
                  <a:srgbClr val="000000"/>
                </a:solidFill>
              </a:rPr>
              <a:t>hreshold</a:t>
            </a:r>
          </a:p>
          <a:p>
            <a:pPr lvl="2" eaLnBrk="1" hangingPunct="1"/>
            <a:r>
              <a:rPr lang="en-US" altLang="zh-CN" dirty="0" smtClean="0">
                <a:solidFill>
                  <a:srgbClr val="000000"/>
                </a:solidFill>
              </a:rPr>
              <a:t>Set a error SINR threshold T</a:t>
            </a:r>
          </a:p>
          <a:p>
            <a:pPr lvl="2" eaLnBrk="1" hangingPunct="1"/>
            <a:r>
              <a:rPr lang="en-US" altLang="zh-CN" dirty="0" smtClean="0">
                <a:solidFill>
                  <a:srgbClr val="000000"/>
                </a:solidFill>
              </a:rPr>
              <a:t>If SINR &lt; T, decoding fails, otherwise, it passes; </a:t>
            </a:r>
          </a:p>
          <a:p>
            <a:pPr lvl="1" eaLnBrk="1" hangingPunct="1"/>
            <a:r>
              <a:rPr lang="en-US" altLang="zh-CN" dirty="0" smtClean="0">
                <a:solidFill>
                  <a:srgbClr val="0070C0"/>
                </a:solidFill>
              </a:rPr>
              <a:t>Opt 2: </a:t>
            </a:r>
            <a:r>
              <a:rPr lang="en-US" altLang="zh-CN" dirty="0" smtClean="0">
                <a:solidFill>
                  <a:srgbClr val="000000"/>
                </a:solidFill>
              </a:rPr>
              <a:t>decoding error modeled as a sub-frame decoding</a:t>
            </a:r>
          </a:p>
          <a:p>
            <a:pPr lvl="2" eaLnBrk="1" hangingPunct="1"/>
            <a:r>
              <a:rPr lang="en-US" altLang="zh-CN" dirty="0" smtClean="0">
                <a:solidFill>
                  <a:srgbClr val="000000"/>
                </a:solidFill>
              </a:rPr>
              <a:t>Take the whole control frame as a standalone sub-frame</a:t>
            </a:r>
          </a:p>
          <a:p>
            <a:pPr lvl="2" eaLnBrk="1" hangingPunct="1"/>
            <a:r>
              <a:rPr lang="en-US" altLang="zh-CN" dirty="0" smtClean="0">
                <a:solidFill>
                  <a:srgbClr val="000000"/>
                </a:solidFill>
              </a:rPr>
              <a:t>The PHY abstraction can be used for the PER prediction</a:t>
            </a:r>
            <a:r>
              <a:rPr lang="en-US" altLang="zh-CN" dirty="0" smtClean="0"/>
              <a:t> </a:t>
            </a:r>
          </a:p>
          <a:p>
            <a:pPr lvl="3" eaLnBrk="1" hangingPunct="1"/>
            <a:r>
              <a:rPr lang="en-US" altLang="zh-CN" dirty="0" smtClean="0">
                <a:solidFill>
                  <a:srgbClr val="00B050"/>
                </a:solidFill>
              </a:rPr>
              <a:t>For calibration, MCS0 is used for control frames</a:t>
            </a:r>
            <a:endParaRPr lang="en-US" altLang="zh-CN" dirty="0" smtClean="0"/>
          </a:p>
          <a:p>
            <a:pPr lvl="0"/>
            <a:r>
              <a:rPr lang="en-US" altLang="zh-CN" b="0" dirty="0" smtClean="0">
                <a:solidFill>
                  <a:srgbClr val="FF0000"/>
                </a:solidFill>
              </a:rPr>
              <a:t>Almost all the companies prefer Opt 2.</a:t>
            </a:r>
          </a:p>
          <a:p>
            <a:pPr lvl="2" eaLnBrk="1" hangingPunct="1">
              <a:buNone/>
            </a:pPr>
            <a:endParaRPr lang="en-US" altLang="zh-CN" sz="20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Box5 Calibration 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zh-CN" b="0" i="1" dirty="0" smtClean="0"/>
              <a:t>Which scenario do you prefer to use for Box5 calibration?</a:t>
            </a:r>
          </a:p>
          <a:p>
            <a:pPr lvl="1"/>
            <a:r>
              <a:rPr lang="en-US" altLang="zh-CN" b="0" dirty="0" smtClean="0"/>
              <a:t>Opt 1: Firstly using 11ac </a:t>
            </a:r>
            <a:r>
              <a:rPr lang="en-US" altLang="zh-CN" dirty="0" smtClean="0"/>
              <a:t>SS6 as an easy-to-start reference scenario to solve differences among individual implementations, and then after successfully calibration, turn to calibrate more complicated 11ax scenarios;</a:t>
            </a:r>
          </a:p>
          <a:p>
            <a:pPr lvl="1"/>
            <a:r>
              <a:rPr lang="en-US" altLang="zh-CN" b="0" dirty="0" smtClean="0"/>
              <a:t>Opt 2: Directly calibrating more complicated and time-</a:t>
            </a:r>
            <a:r>
              <a:rPr lang="en-US" altLang="zh-CN" b="0" dirty="0" err="1" smtClean="0"/>
              <a:t>comsuming</a:t>
            </a:r>
            <a:r>
              <a:rPr lang="en-US" altLang="zh-CN" b="0" dirty="0" smtClean="0"/>
              <a:t> 11ax scenarios;</a:t>
            </a:r>
          </a:p>
          <a:p>
            <a:pPr lvl="1"/>
            <a:r>
              <a:rPr lang="en-US" altLang="zh-CN" dirty="0" smtClean="0"/>
              <a:t>Opt 3: Slim down one of the 4 11ax scenarios into a simplified scenario, and redefine the number and locations of the used APs/STAs; after successfully calibrating the clipped scenario, go to calibrate the full 11ax scenarios. </a:t>
            </a:r>
          </a:p>
          <a:p>
            <a:r>
              <a:rPr lang="en-US" altLang="zh-CN" b="0" dirty="0" smtClean="0">
                <a:solidFill>
                  <a:srgbClr val="FF0000"/>
                </a:solidFill>
              </a:rPr>
              <a:t>No consensus but several companies have already chosen Opt 1 and got initial results.</a:t>
            </a: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zh-CN" b="0" dirty="0" smtClean="0"/>
              <a:t>A big progress was made towards SLS calibration. </a:t>
            </a:r>
          </a:p>
          <a:p>
            <a:r>
              <a:rPr lang="en-US" altLang="zh-CN" b="0" dirty="0" smtClean="0"/>
              <a:t>Open issues will be further discussed offline.</a:t>
            </a:r>
          </a:p>
          <a:p>
            <a:r>
              <a:rPr lang="en-US" altLang="zh-CN" b="0" dirty="0" smtClean="0"/>
              <a:t>Propose a </a:t>
            </a:r>
            <a:r>
              <a:rPr lang="en-US" altLang="zh-CN" b="0" dirty="0" err="1" smtClean="0"/>
              <a:t>textfile</a:t>
            </a:r>
            <a:r>
              <a:rPr lang="en-US" altLang="zh-CN" b="0" dirty="0" smtClean="0"/>
              <a:t> to reflect our agreement in the EMD in the next meeting.</a:t>
            </a:r>
          </a:p>
          <a:p>
            <a:pPr lvl="1"/>
            <a:r>
              <a:rPr lang="en-US" altLang="zh-CN" b="0" dirty="0" smtClean="0"/>
              <a:t>Firstly distribute a draft to all interested companies for a thorough offline review.</a:t>
            </a:r>
            <a:endParaRPr lang="en-US" altLang="zh-CN" sz="1800" b="0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524000" y="2038350"/>
          <a:ext cx="6662737" cy="3500438"/>
        </p:xfrm>
        <a:graphic>
          <a:graphicData uri="http://schemas.openxmlformats.org/presentationml/2006/ole">
            <p:oleObj spid="_x0000_s27650" name="Document" r:id="rId3" imgW="10432730" imgH="5449922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 &amp; Objective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696200" cy="4343400"/>
          </a:xfrm>
        </p:spPr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sz="2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Though basic SLS evaluation methodology has been formally described, there are still many issues not clearly defined.</a:t>
            </a:r>
          </a:p>
          <a:p>
            <a:pPr algn="just">
              <a:buNone/>
            </a:pPr>
            <a:endParaRPr lang="en-US" altLang="zh-CN" sz="2200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n"/>
            </a:pPr>
            <a:r>
              <a:rPr lang="en-US" altLang="zh-CN" sz="2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Companies may have different implementations of those unclear MAC/PHY features, which has exhausted so much time and effort.</a:t>
            </a:r>
          </a:p>
          <a:p>
            <a:pPr algn="just">
              <a:buNone/>
            </a:pPr>
            <a:endParaRPr lang="en-US" altLang="zh-CN" sz="2200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n"/>
            </a:pPr>
            <a:r>
              <a:rPr lang="en-US" altLang="zh-CN" sz="2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 speed up the joint SLS calibration, we definitely require a common implementation (simple and reasonable) for each divergent feature.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Potential Differences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419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i="1" dirty="0" smtClean="0"/>
              <a:t>Differences depend on how accurate we’d like the SLS is</a:t>
            </a:r>
          </a:p>
          <a:p>
            <a:pPr marL="685800" lvl="2" indent="-342900"/>
            <a:r>
              <a:rPr lang="en-US" altLang="zh-CN" sz="2000" dirty="0" smtClean="0"/>
              <a:t>Preamble model</a:t>
            </a:r>
          </a:p>
          <a:p>
            <a:pPr marL="685800" lvl="2" indent="-342900"/>
            <a:r>
              <a:rPr lang="en-US" altLang="zh-CN" sz="2000" dirty="0" smtClean="0"/>
              <a:t>Preamble detection metric</a:t>
            </a:r>
          </a:p>
          <a:p>
            <a:pPr marL="685800" lvl="2" indent="-342900"/>
            <a:r>
              <a:rPr lang="en-US" altLang="zh-CN" sz="2000" dirty="0" smtClean="0"/>
              <a:t>RBIR PHY abstraction</a:t>
            </a:r>
          </a:p>
          <a:p>
            <a:pPr marL="685800" lvl="2" indent="-342900"/>
            <a:r>
              <a:rPr lang="en-US" altLang="zh-CN" sz="2000" dirty="0" smtClean="0"/>
              <a:t>Receiving procedure and CCA status</a:t>
            </a:r>
          </a:p>
          <a:p>
            <a:pPr marL="685800" lvl="2" indent="-342900"/>
            <a:r>
              <a:rPr lang="en-US" altLang="zh-CN" sz="2000" dirty="0" smtClean="0"/>
              <a:t>Control frame detection</a:t>
            </a:r>
          </a:p>
          <a:p>
            <a:pPr marL="685800" lvl="2" indent="-342900"/>
            <a:r>
              <a:rPr lang="en-US" altLang="zh-CN" sz="2000" dirty="0" smtClean="0"/>
              <a:t>Box5 calibration scenario</a:t>
            </a:r>
          </a:p>
          <a:p>
            <a:pPr marL="685800" lvl="2" indent="-342900"/>
            <a:r>
              <a:rPr lang="en-US" altLang="zh-CN" sz="2000" dirty="0" smtClean="0"/>
              <a:t>etc.</a:t>
            </a:r>
          </a:p>
          <a:p>
            <a:pPr marL="342900" lvl="1" indent="-342900">
              <a:buFontTx/>
              <a:buChar char="•"/>
            </a:pPr>
            <a:r>
              <a:rPr lang="en-US" altLang="zh-CN" sz="2400" dirty="0" smtClean="0">
                <a:solidFill>
                  <a:srgbClr val="FF0000"/>
                </a:solidFill>
              </a:rPr>
              <a:t>Discussion results for each item will be marked in red color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i="1" dirty="0" smtClean="0"/>
              <a:t>Which model do you prefer?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Opt 1: </a:t>
            </a:r>
            <a:r>
              <a:rPr lang="en-US" altLang="zh-CN" dirty="0" smtClean="0"/>
              <a:t>Take the whole preamble as a standalone sub-frame</a:t>
            </a:r>
            <a:endParaRPr lang="en-US" altLang="zh-CN" sz="1800" dirty="0" smtClean="0"/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Opt 2</a:t>
            </a:r>
            <a:r>
              <a:rPr lang="en-US" altLang="zh-CN" dirty="0" smtClean="0"/>
              <a:t>: Deal with SFT, LTF, SIG individually</a:t>
            </a:r>
          </a:p>
          <a:p>
            <a:pPr lvl="0"/>
            <a:r>
              <a:rPr lang="en-US" altLang="zh-CN" b="0" dirty="0" smtClean="0">
                <a:solidFill>
                  <a:srgbClr val="FF0000"/>
                </a:solidFill>
              </a:rPr>
              <a:t>Companies prefer Opt 1.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Detection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zh-CN" b="0" i="1" dirty="0" smtClean="0"/>
              <a:t>Which method do you prefer?</a:t>
            </a:r>
          </a:p>
          <a:p>
            <a:pPr lvl="1"/>
            <a:r>
              <a:rPr lang="en-US" altLang="zh-CN" dirty="0" smtClean="0"/>
              <a:t>Take the whole preamble as a standalone sub-frame</a:t>
            </a:r>
          </a:p>
          <a:p>
            <a:pPr lvl="2" eaLnBrk="1" hangingPunct="1"/>
            <a:r>
              <a:rPr lang="en-US" altLang="zh-CN" dirty="0" smtClean="0">
                <a:solidFill>
                  <a:srgbClr val="0070C0"/>
                </a:solidFill>
              </a:rPr>
              <a:t>Opt 1</a:t>
            </a:r>
            <a:r>
              <a:rPr lang="en-US" altLang="zh-CN" dirty="0" smtClean="0">
                <a:solidFill>
                  <a:srgbClr val="000000"/>
                </a:solidFill>
              </a:rPr>
              <a:t>: Preamble decoding error modeled based on </a:t>
            </a:r>
            <a:r>
              <a:rPr lang="en-US" altLang="zh-CN" dirty="0" smtClean="0">
                <a:solidFill>
                  <a:srgbClr val="000000"/>
                </a:solidFill>
                <a:sym typeface="Wingdings" pitchFamily="2" charset="2"/>
              </a:rPr>
              <a:t>SINR t</a:t>
            </a:r>
            <a:r>
              <a:rPr lang="en-US" altLang="zh-CN" dirty="0" smtClean="0">
                <a:solidFill>
                  <a:srgbClr val="000000"/>
                </a:solidFill>
              </a:rPr>
              <a:t>hreshold</a:t>
            </a:r>
          </a:p>
          <a:p>
            <a:pPr lvl="3" eaLnBrk="1" hangingPunct="1"/>
            <a:r>
              <a:rPr lang="en-US" altLang="zh-CN" dirty="0" smtClean="0">
                <a:solidFill>
                  <a:srgbClr val="000000"/>
                </a:solidFill>
              </a:rPr>
              <a:t>Set a preamble error SINR threshold T</a:t>
            </a:r>
          </a:p>
          <a:p>
            <a:pPr lvl="3" eaLnBrk="1" hangingPunct="1"/>
            <a:r>
              <a:rPr lang="en-US" altLang="zh-CN" dirty="0" smtClean="0">
                <a:solidFill>
                  <a:srgbClr val="000000"/>
                </a:solidFill>
              </a:rPr>
              <a:t>If SINR &lt; T, preamble decoding fails, otherwise, it passes; </a:t>
            </a:r>
          </a:p>
          <a:p>
            <a:pPr lvl="2" eaLnBrk="1" hangingPunct="1"/>
            <a:r>
              <a:rPr lang="en-US" altLang="zh-CN" dirty="0" smtClean="0">
                <a:solidFill>
                  <a:srgbClr val="0070C0"/>
                </a:solidFill>
              </a:rPr>
              <a:t>Opt 2: </a:t>
            </a:r>
            <a:r>
              <a:rPr lang="en-US" altLang="zh-CN" dirty="0" smtClean="0">
                <a:solidFill>
                  <a:srgbClr val="000000"/>
                </a:solidFill>
              </a:rPr>
              <a:t>Preamble decoding modeled as a sub-frame decoding</a:t>
            </a:r>
          </a:p>
          <a:p>
            <a:pPr lvl="3" eaLnBrk="1" hangingPunct="1"/>
            <a:r>
              <a:rPr lang="en-US" altLang="zh-CN" dirty="0" smtClean="0">
                <a:solidFill>
                  <a:srgbClr val="000000"/>
                </a:solidFill>
              </a:rPr>
              <a:t>Take the whole preamble as a standalone sub-frame</a:t>
            </a:r>
          </a:p>
          <a:p>
            <a:pPr lvl="3" eaLnBrk="1" hangingPunct="1"/>
            <a:r>
              <a:rPr lang="en-US" altLang="zh-CN" dirty="0" smtClean="0">
                <a:solidFill>
                  <a:srgbClr val="000000"/>
                </a:solidFill>
              </a:rPr>
              <a:t>The PHY abstraction can be used for preamble PER prediction</a:t>
            </a:r>
          </a:p>
          <a:p>
            <a:pPr lvl="3" eaLnBrk="1" hangingPunct="1"/>
            <a:r>
              <a:rPr lang="en-US" altLang="zh-CN" dirty="0" smtClean="0"/>
              <a:t> The impairments such as channel estimation error may be captured</a:t>
            </a:r>
          </a:p>
          <a:p>
            <a:pPr lvl="4" eaLnBrk="1" hangingPunct="1"/>
            <a:r>
              <a:rPr lang="en-US" altLang="zh-CN" sz="1400" dirty="0" smtClean="0"/>
              <a:t>The CE model based on LTF is TBD</a:t>
            </a:r>
          </a:p>
          <a:p>
            <a:pPr lvl="4" eaLnBrk="1" hangingPunct="1"/>
            <a:r>
              <a:rPr lang="en-US" altLang="zh-CN" sz="1400" dirty="0" smtClean="0">
                <a:solidFill>
                  <a:srgbClr val="00B050"/>
                </a:solidFill>
              </a:rPr>
              <a:t>For calibration, link adaptation and CE model are ignored temporarily</a:t>
            </a:r>
          </a:p>
          <a:p>
            <a:pPr lvl="0"/>
            <a:r>
              <a:rPr lang="en-US" altLang="zh-CN" b="0" dirty="0" smtClean="0">
                <a:solidFill>
                  <a:srgbClr val="FF0000"/>
                </a:solidFill>
              </a:rPr>
              <a:t>Companies prefer Opt 2.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RBIR PHY Abstraction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zh-CN" b="0" i="1" dirty="0" smtClean="0"/>
              <a:t>Which RBIR-based PHY abstraction solution do you prefer for PER prediction under asynchronous and time-varying interference?</a:t>
            </a:r>
          </a:p>
          <a:p>
            <a:pPr lvl="1"/>
            <a:r>
              <a:rPr lang="en-US" altLang="zh-CN" b="0" i="1" dirty="0" smtClean="0"/>
              <a:t>For AMPDU, each MPDU is decoded individually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Opt 1</a:t>
            </a:r>
            <a:r>
              <a:rPr lang="en-US" altLang="zh-CN" dirty="0" smtClean="0"/>
              <a:t>: Whole packet average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Opt 2: </a:t>
            </a:r>
            <a:r>
              <a:rPr lang="en-US" altLang="zh-CN" dirty="0" smtClean="0"/>
              <a:t>Weakest link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Opt 3</a:t>
            </a:r>
            <a:r>
              <a:rPr lang="en-US" altLang="zh-CN" dirty="0" smtClean="0"/>
              <a:t>: Block-wise PHY abstraction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Opt 4: </a:t>
            </a:r>
            <a:r>
              <a:rPr lang="en-US" altLang="zh-CN" dirty="0" smtClean="0"/>
              <a:t>Simplified block-wise (aka the weakest link with the length scaled)</a:t>
            </a:r>
          </a:p>
          <a:p>
            <a:pPr lvl="0"/>
            <a:r>
              <a:rPr lang="en-US" altLang="zh-CN" b="0" dirty="0" smtClean="0">
                <a:solidFill>
                  <a:srgbClr val="FF0000"/>
                </a:solidFill>
              </a:rPr>
              <a:t>Most companies prefer Opt 4, but Opt 2 is also suggested by a few companies.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altLang="zh-CN" dirty="0" smtClean="0"/>
              <a:t>Receiving Procedure (1)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zh-CN" b="0" i="1" dirty="0" smtClean="0"/>
              <a:t>Do you agree the following basic reception principle?</a:t>
            </a:r>
          </a:p>
          <a:p>
            <a:pPr lvl="1"/>
            <a:r>
              <a:rPr lang="en-US" altLang="zh-CN" dirty="0" smtClean="0"/>
              <a:t>Receiver starts a scanning window if a packet arrives, and switches the window to another packet if this packet arrives within the window and has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</a:t>
            </a:r>
            <a:r>
              <a:rPr lang="en-US" altLang="zh-CN" dirty="0" err="1" smtClean="0"/>
              <a:t>xdB</a:t>
            </a:r>
            <a:r>
              <a:rPr lang="en-US" altLang="zh-CN" dirty="0" smtClean="0"/>
              <a:t> higher than the current packet. 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 err="1" smtClean="0"/>
              <a:t>xdB</a:t>
            </a:r>
            <a:r>
              <a:rPr lang="en-US" altLang="zh-CN" dirty="0" smtClean="0"/>
              <a:t> threshold is TBD and the window size is TBD in [0, PPDU duration]. </a:t>
            </a:r>
          </a:p>
          <a:p>
            <a:pPr lvl="2"/>
            <a:r>
              <a:rPr lang="en-US" altLang="zh-CN" dirty="0" smtClean="0"/>
              <a:t>If window size =0, that is, receiver will be locked by the first-arrived packet, and later-arrived packets are considered as interference.</a:t>
            </a:r>
          </a:p>
          <a:p>
            <a:pPr lvl="3"/>
            <a:r>
              <a:rPr lang="en-US" altLang="zh-CN" dirty="0" smtClean="0">
                <a:solidFill>
                  <a:srgbClr val="00B050"/>
                </a:solidFill>
              </a:rPr>
              <a:t>For calibration, set window size = 0</a:t>
            </a:r>
          </a:p>
          <a:p>
            <a:pPr lvl="1"/>
            <a:r>
              <a:rPr lang="en-US" altLang="zh-CN" dirty="0" smtClean="0"/>
              <a:t>Any packet with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lower than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is dropped, which does not impact current receiver status;</a:t>
            </a:r>
          </a:p>
          <a:p>
            <a:pPr lvl="1"/>
            <a:r>
              <a:rPr lang="en-US" altLang="zh-CN" dirty="0" smtClean="0"/>
              <a:t>Any packet with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higher than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will be dealt with, i.e., its preamble will be detected;</a:t>
            </a:r>
          </a:p>
          <a:p>
            <a:pPr lvl="0"/>
            <a:r>
              <a:rPr lang="en-US" altLang="zh-CN" b="0" dirty="0" smtClean="0">
                <a:solidFill>
                  <a:srgbClr val="FF0000"/>
                </a:solidFill>
              </a:rPr>
              <a:t>The above text is accepted by almost all the companies.</a:t>
            </a: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altLang="zh-CN" dirty="0" smtClean="0"/>
              <a:t>Receiving Procedure (2)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zh-CN" sz="2000" b="0" i="1" dirty="0" smtClean="0"/>
              <a:t>Do you agree the following description?</a:t>
            </a:r>
          </a:p>
          <a:p>
            <a:pPr lvl="1"/>
            <a:r>
              <a:rPr lang="en-US" altLang="zh-CN" sz="1800" dirty="0" smtClean="0"/>
              <a:t>If</a:t>
            </a:r>
            <a:r>
              <a:rPr lang="en-US" altLang="zh-CN" sz="1800" b="0" dirty="0" smtClean="0"/>
              <a:t> preamble passes (i.e., successfully detected), the receiver </a:t>
            </a:r>
            <a:r>
              <a:rPr lang="en-US" altLang="zh-CN" sz="1800" dirty="0" smtClean="0"/>
              <a:t>continues to receive the rest part of the packet, i.e., to decode each MPDU; </a:t>
            </a:r>
          </a:p>
          <a:p>
            <a:pPr lvl="2"/>
            <a:r>
              <a:rPr lang="en-US" altLang="zh-CN" sz="1600" dirty="0" smtClean="0"/>
              <a:t>If successfully decoding of a control frame, defer for NAV;</a:t>
            </a:r>
          </a:p>
          <a:p>
            <a:pPr lvl="3"/>
            <a:r>
              <a:rPr lang="en-US" altLang="zh-CN" sz="1400" dirty="0" smtClean="0"/>
              <a:t>Apply NAV cancellation for RTS according to current std spec</a:t>
            </a:r>
          </a:p>
          <a:p>
            <a:pPr lvl="2"/>
            <a:r>
              <a:rPr lang="en-US" altLang="zh-CN" sz="1600" dirty="0" smtClean="0"/>
              <a:t>Otherwise, set CCA to busy for the entire PPDU duration if </a:t>
            </a:r>
            <a:r>
              <a:rPr lang="en-US" altLang="zh-CN" sz="1600" dirty="0" err="1" smtClean="0"/>
              <a:t>rx</a:t>
            </a:r>
            <a:r>
              <a:rPr lang="en-US" altLang="zh-CN" sz="1600" dirty="0" smtClean="0"/>
              <a:t> power higher than TBD [</a:t>
            </a:r>
            <a:r>
              <a:rPr lang="en-US" altLang="zh-CN" sz="1600" dirty="0" err="1" smtClean="0"/>
              <a:t>rx</a:t>
            </a:r>
            <a:r>
              <a:rPr lang="en-US" altLang="zh-CN" sz="1600" dirty="0" smtClean="0"/>
              <a:t> sensitivity or CCA-SD].</a:t>
            </a:r>
          </a:p>
          <a:p>
            <a:pPr lvl="3"/>
            <a:r>
              <a:rPr lang="en-US" altLang="zh-CN" sz="1400" dirty="0" smtClean="0">
                <a:solidFill>
                  <a:srgbClr val="00B050"/>
                </a:solidFill>
              </a:rPr>
              <a:t>For calibration, set </a:t>
            </a:r>
            <a:r>
              <a:rPr lang="en-US" altLang="zh-CN" sz="1400" dirty="0" err="1" smtClean="0">
                <a:solidFill>
                  <a:srgbClr val="00B050"/>
                </a:solidFill>
              </a:rPr>
              <a:t>rx</a:t>
            </a:r>
            <a:r>
              <a:rPr lang="en-US" altLang="zh-CN" sz="1400" dirty="0" smtClean="0">
                <a:solidFill>
                  <a:srgbClr val="00B050"/>
                </a:solidFill>
              </a:rPr>
              <a:t> sensitivity = CCA-SD</a:t>
            </a:r>
          </a:p>
          <a:p>
            <a:pPr lvl="1"/>
            <a:r>
              <a:rPr lang="en-US" altLang="zh-CN" sz="1800" dirty="0" smtClean="0"/>
              <a:t>If preamble fails, the receiver terminates current reception</a:t>
            </a:r>
          </a:p>
          <a:p>
            <a:pPr lvl="2"/>
            <a:r>
              <a:rPr lang="en-US" altLang="zh-CN" sz="1600" dirty="0" smtClean="0"/>
              <a:t>The entire PPDU fails</a:t>
            </a:r>
          </a:p>
          <a:p>
            <a:pPr lvl="2"/>
            <a:r>
              <a:rPr lang="en-US" altLang="zh-CN" sz="1600" dirty="0" smtClean="0"/>
              <a:t>The receiver is unlocked again and CCA-ED threshold is used to determine if the medium is busy.</a:t>
            </a:r>
          </a:p>
          <a:p>
            <a:pPr lvl="0"/>
            <a:r>
              <a:rPr lang="en-US" altLang="zh-CN" sz="2000" b="0" dirty="0" smtClean="0">
                <a:solidFill>
                  <a:srgbClr val="FF0000"/>
                </a:solidFill>
              </a:rPr>
              <a:t>The above text is accepted by almost all the companies.</a:t>
            </a:r>
            <a:endParaRPr lang="en-US" altLang="zh-CN" sz="1600" b="0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sz="1600" b="0" dirty="0" smtClean="0">
                <a:solidFill>
                  <a:srgbClr val="FF0000"/>
                </a:solidFill>
              </a:rPr>
              <a:t>The above procedure could be modified correspondingly </a:t>
            </a:r>
            <a:r>
              <a:rPr lang="en-US" altLang="zh-CN" sz="1600" dirty="0" smtClean="0">
                <a:solidFill>
                  <a:srgbClr val="FF0000"/>
                </a:solidFill>
              </a:rPr>
              <a:t>if BSS color or/and PAID is introduced later.</a:t>
            </a:r>
            <a:endParaRPr lang="en-US" altLang="zh-CN" sz="1600" b="0" dirty="0" smtClean="0">
              <a:solidFill>
                <a:srgbClr val="FF0000"/>
              </a:solidFill>
            </a:endParaRPr>
          </a:p>
          <a:p>
            <a:pPr lvl="0"/>
            <a:endParaRPr lang="en-US" altLang="zh-CN" sz="2000" b="0" dirty="0" smtClean="0">
              <a:solidFill>
                <a:srgbClr val="FF0000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205669</TotalTime>
  <Words>1030</Words>
  <Application>Microsoft Office PowerPoint</Application>
  <PresentationFormat>全屏显示(4:3)</PresentationFormat>
  <Paragraphs>127</Paragraphs>
  <Slides>12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802-11-Submission</vt:lpstr>
      <vt:lpstr>Custom Design</vt:lpstr>
      <vt:lpstr>Document</vt:lpstr>
      <vt:lpstr>Microsoft Office Word 97 - 2003 文档</vt:lpstr>
      <vt:lpstr>Offline Discussion Minutes  of SLS Calibration</vt:lpstr>
      <vt:lpstr>幻灯片 2</vt:lpstr>
      <vt:lpstr>Motivation &amp; Objective</vt:lpstr>
      <vt:lpstr>Potential Differences </vt:lpstr>
      <vt:lpstr>Preamble Model</vt:lpstr>
      <vt:lpstr>Preamble Detection</vt:lpstr>
      <vt:lpstr>RBIR PHY Abstraction</vt:lpstr>
      <vt:lpstr>Receiving Procedure (1)</vt:lpstr>
      <vt:lpstr>Receiving Procedure (2)</vt:lpstr>
      <vt:lpstr>Control Frame Detection</vt:lpstr>
      <vt:lpstr>Box5 Calibration Scenario</vt:lpstr>
      <vt:lpstr>Summary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p00265026</cp:lastModifiedBy>
  <cp:revision>2152</cp:revision>
  <cp:lastPrinted>1998-02-10T13:28:06Z</cp:lastPrinted>
  <dcterms:created xsi:type="dcterms:W3CDTF">2007-05-21T21:00:37Z</dcterms:created>
  <dcterms:modified xsi:type="dcterms:W3CDTF">2014-11-06T19:53:45Z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sflag">
    <vt:lpwstr>1415301820</vt:lpwstr>
  </property>
</Properties>
</file>