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9" r:id="rId8"/>
    <p:sldId id="262" r:id="rId9"/>
    <p:sldId id="270" r:id="rId10"/>
    <p:sldId id="264" r:id="rId11"/>
    <p:sldId id="265" r:id="rId12"/>
    <p:sldId id="266" r:id="rId13"/>
    <p:sldId id="267" r:id="rId14"/>
    <p:sldId id="268" r:id="rId15"/>
    <p:sldId id="272" r:id="rId16"/>
    <p:sldId id="271" r:id="rId17"/>
    <p:sldId id="273" r:id="rId18"/>
  </p:sldIdLst>
  <p:sldSz cx="9144000" cy="6858000" type="screen4x3"/>
  <p:notesSz cx="6669088" cy="9928225"/>
  <p:defaultTextStyle>
    <a:defPPr>
      <a:defRPr lang="en-GB"/>
    </a:defPPr>
    <a:lvl1pPr algn="l" defTabSz="449263" rtl="0" fontAlgn="base">
      <a:spcBef>
        <a:spcPct val="0"/>
      </a:spcBef>
      <a:spcAft>
        <a:spcPct val="0"/>
      </a:spcAft>
      <a:defRPr kern="1200">
        <a:solidFill>
          <a:schemeClr val="tx1"/>
        </a:solidFill>
        <a:latin typeface="Arial" charset="0"/>
        <a:ea typeface="MS Gothic" pitchFamily="49" charset="-128"/>
        <a:cs typeface="Arial" charset="0"/>
      </a:defRPr>
    </a:lvl1pPr>
    <a:lvl2pPr marL="742950" indent="-285750" algn="l" defTabSz="449263" rtl="0" fontAlgn="base">
      <a:spcBef>
        <a:spcPct val="0"/>
      </a:spcBef>
      <a:spcAft>
        <a:spcPct val="0"/>
      </a:spcAft>
      <a:defRPr kern="1200">
        <a:solidFill>
          <a:schemeClr val="tx1"/>
        </a:solidFill>
        <a:latin typeface="Arial" charset="0"/>
        <a:ea typeface="MS Gothic" pitchFamily="49" charset="-128"/>
        <a:cs typeface="Arial" charset="0"/>
      </a:defRPr>
    </a:lvl2pPr>
    <a:lvl3pPr marL="11430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3pPr>
    <a:lvl4pPr marL="16002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4pPr>
    <a:lvl5pPr marL="2057400" indent="-228600" algn="l" defTabSz="449263" rtl="0" fontAlgn="base">
      <a:spcBef>
        <a:spcPct val="0"/>
      </a:spcBef>
      <a:spcAft>
        <a:spcPct val="0"/>
      </a:spcAft>
      <a:defRPr kern="1200">
        <a:solidFill>
          <a:schemeClr val="tx1"/>
        </a:solidFill>
        <a:latin typeface="Arial" charset="0"/>
        <a:ea typeface="MS Gothic" pitchFamily="49" charset="-128"/>
        <a:cs typeface="Arial" charset="0"/>
      </a:defRPr>
    </a:lvl5pPr>
    <a:lvl6pPr marL="2286000" algn="l" defTabSz="914400" rtl="0" eaLnBrk="1" latinLnBrk="0" hangingPunct="1">
      <a:defRPr kern="1200">
        <a:solidFill>
          <a:schemeClr val="tx1"/>
        </a:solidFill>
        <a:latin typeface="Arial" charset="0"/>
        <a:ea typeface="MS Gothic" pitchFamily="49" charset="-128"/>
        <a:cs typeface="Arial" charset="0"/>
      </a:defRPr>
    </a:lvl6pPr>
    <a:lvl7pPr marL="2743200" algn="l" defTabSz="914400" rtl="0" eaLnBrk="1" latinLnBrk="0" hangingPunct="1">
      <a:defRPr kern="1200">
        <a:solidFill>
          <a:schemeClr val="tx1"/>
        </a:solidFill>
        <a:latin typeface="Arial" charset="0"/>
        <a:ea typeface="MS Gothic" pitchFamily="49" charset="-128"/>
        <a:cs typeface="Arial" charset="0"/>
      </a:defRPr>
    </a:lvl7pPr>
    <a:lvl8pPr marL="3200400" algn="l" defTabSz="914400" rtl="0" eaLnBrk="1" latinLnBrk="0" hangingPunct="1">
      <a:defRPr kern="1200">
        <a:solidFill>
          <a:schemeClr val="tx1"/>
        </a:solidFill>
        <a:latin typeface="Arial" charset="0"/>
        <a:ea typeface="MS Gothic" pitchFamily="49" charset="-128"/>
        <a:cs typeface="Arial" charset="0"/>
      </a:defRPr>
    </a:lvl8pPr>
    <a:lvl9pPr marL="3657600" algn="l" defTabSz="914400" rtl="0" eaLnBrk="1" latinLnBrk="0" hangingPunct="1">
      <a:defRPr kern="1200">
        <a:solidFill>
          <a:schemeClr val="tx1"/>
        </a:solidFill>
        <a:latin typeface="Arial" charset="0"/>
        <a:ea typeface="MS Gothic" pitchFamily="49"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p:scale>
          <a:sx n="84" d="100"/>
          <a:sy n="84" d="100"/>
        </p:scale>
        <p:origin x="-288" y="-1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9" d="100"/>
          <a:sy n="59" d="100"/>
        </p:scale>
        <p:origin x="-1752" y="-72"/>
      </p:cViewPr>
      <p:guideLst>
        <p:guide orient="horz" pos="3082"/>
        <p:guide pos="207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95390" tIns="47695" rIns="95390" bIns="47695" rtlCol="0"/>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3" name="Date Placeholder 2"/>
          <p:cNvSpPr>
            <a:spLocks noGrp="1"/>
          </p:cNvSpPr>
          <p:nvPr>
            <p:ph type="dt" sz="quarter" idx="1"/>
          </p:nvPr>
        </p:nvSpPr>
        <p:spPr>
          <a:xfrm>
            <a:off x="3776663" y="0"/>
            <a:ext cx="2890837" cy="495300"/>
          </a:xfrm>
          <a:prstGeom prst="rect">
            <a:avLst/>
          </a:prstGeom>
        </p:spPr>
        <p:txBody>
          <a:bodyPr vert="horz" lIns="95390" tIns="47695" rIns="95390" bIns="47695" rtlCol="0"/>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EE0EC1AB-FB88-44D9-A8D9-60DACB254201}" type="datetimeFigureOut">
              <a:rPr lang="en-US"/>
              <a:pPr>
                <a:defRPr/>
              </a:pPr>
              <a:t>1/13/2015</a:t>
            </a:fld>
            <a:endParaRPr lang="en-US"/>
          </a:p>
        </p:txBody>
      </p:sp>
      <p:sp>
        <p:nvSpPr>
          <p:cNvPr id="4" name="Footer Placeholder 3"/>
          <p:cNvSpPr>
            <a:spLocks noGrp="1"/>
          </p:cNvSpPr>
          <p:nvPr>
            <p:ph type="ftr" sz="quarter" idx="2"/>
          </p:nvPr>
        </p:nvSpPr>
        <p:spPr>
          <a:xfrm>
            <a:off x="0" y="9431338"/>
            <a:ext cx="2890838" cy="495300"/>
          </a:xfrm>
          <a:prstGeom prst="rect">
            <a:avLst/>
          </a:prstGeom>
        </p:spPr>
        <p:txBody>
          <a:bodyPr vert="horz" lIns="95390" tIns="47695" rIns="95390" bIns="47695" rtlCol="0" anchor="b"/>
          <a:lstStyle>
            <a:lvl1pPr algn="l"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endParaRPr lang="en-US"/>
          </a:p>
        </p:txBody>
      </p:sp>
      <p:sp>
        <p:nvSpPr>
          <p:cNvPr id="5" name="Slide Number Placeholder 4"/>
          <p:cNvSpPr>
            <a:spLocks noGrp="1"/>
          </p:cNvSpPr>
          <p:nvPr>
            <p:ph type="sldNum" sz="quarter" idx="3"/>
          </p:nvPr>
        </p:nvSpPr>
        <p:spPr>
          <a:xfrm>
            <a:off x="3776663" y="9431338"/>
            <a:ext cx="2890837" cy="495300"/>
          </a:xfrm>
          <a:prstGeom prst="rect">
            <a:avLst/>
          </a:prstGeom>
        </p:spPr>
        <p:txBody>
          <a:bodyPr vert="horz" lIns="95390" tIns="47695" rIns="95390" bIns="47695" rtlCol="0" anchor="b"/>
          <a:lstStyle>
            <a:lvl1pPr algn="r" eaLnBrk="0" hangingPunct="0">
              <a:buClr>
                <a:srgbClr val="000000"/>
              </a:buClr>
              <a:buSzPct val="100000"/>
              <a:buFont typeface="Times New Roman" pitchFamily="16" charset="0"/>
              <a:buNone/>
              <a:defRPr sz="1300">
                <a:solidFill>
                  <a:schemeClr val="bg1"/>
                </a:solidFill>
                <a:latin typeface="Times New Roman" pitchFamily="16" charset="0"/>
                <a:ea typeface="MS Gothic" charset="-128"/>
                <a:cs typeface="+mn-cs"/>
              </a:defRPr>
            </a:lvl1pPr>
          </a:lstStyle>
          <a:p>
            <a:pPr>
              <a:defRPr/>
            </a:pPr>
            <a:fld id="{F603FB9B-F413-45CB-BCEE-4B5B65DD8F62}" type="slidenum">
              <a:rPr lang="en-US"/>
              <a:pPr>
                <a:defRPr/>
              </a:pPr>
              <a:t>‹#›</a:t>
            </a:fld>
            <a:endParaRPr lang="en-US"/>
          </a:p>
        </p:txBody>
      </p:sp>
    </p:spTree>
    <p:extLst>
      <p:ext uri="{BB962C8B-B14F-4D97-AF65-F5344CB8AC3E}">
        <p14:creationId xmlns:p14="http://schemas.microsoft.com/office/powerpoint/2010/main" val="3420900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69088" cy="9928225"/>
          </a:xfrm>
          <a:prstGeom prst="roundRect">
            <a:avLst>
              <a:gd name="adj" fmla="val 19"/>
            </a:avLst>
          </a:prstGeom>
          <a:solidFill>
            <a:srgbClr val="FFFFFF"/>
          </a:solidFill>
          <a:ln w="9525">
            <a:noFill/>
            <a:round/>
            <a:headEnd/>
            <a:tailEnd/>
          </a:ln>
          <a:effectLst/>
        </p:spPr>
        <p:txBody>
          <a:bodyPr wrap="none" lIns="95390" tIns="47695" rIns="95390" bIns="47695" anchor="ct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5424488" y="103188"/>
            <a:ext cx="6159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doc.: IEEE </a:t>
            </a:r>
            <a:r>
              <a:rPr lang="en-US" smtClean="0"/>
              <a:t>802.11-yy/0339r0</a:t>
            </a:r>
            <a:endParaRPr lang="en-US"/>
          </a:p>
        </p:txBody>
      </p:sp>
      <p:sp>
        <p:nvSpPr>
          <p:cNvPr id="2051" name="Rectangle 3"/>
          <p:cNvSpPr>
            <a:spLocks noGrp="1" noChangeArrowheads="1"/>
          </p:cNvSpPr>
          <p:nvPr>
            <p:ph type="dt"/>
          </p:nvPr>
        </p:nvSpPr>
        <p:spPr bwMode="auto">
          <a:xfrm>
            <a:off x="628650" y="103188"/>
            <a:ext cx="793750"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latin typeface="Times New Roman" pitchFamily="16" charset="0"/>
                <a:ea typeface="MS Gothic" charset="-128"/>
                <a:cs typeface="Arial Unicode MS" charset="0"/>
              </a:defRPr>
            </a:lvl1pPr>
          </a:lstStyle>
          <a:p>
            <a:pPr>
              <a:defRPr/>
            </a:pPr>
            <a:r>
              <a:rPr lang="en-US"/>
              <a:t>Month Year</a:t>
            </a:r>
          </a:p>
        </p:txBody>
      </p:sp>
      <p:sp>
        <p:nvSpPr>
          <p:cNvPr id="13317" name="Rectangle 4"/>
          <p:cNvSpPr>
            <a:spLocks noGrp="1" noRot="1" noChangeAspect="1" noChangeArrowheads="1"/>
          </p:cNvSpPr>
          <p:nvPr>
            <p:ph type="sldImg"/>
          </p:nvPr>
        </p:nvSpPr>
        <p:spPr bwMode="auto">
          <a:xfrm>
            <a:off x="860425" y="750888"/>
            <a:ext cx="4946650" cy="3709987"/>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889000" y="4716463"/>
            <a:ext cx="4889500" cy="4465637"/>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153025" y="9612313"/>
            <a:ext cx="887413"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latin typeface="Times New Roman" pitchFamily="16" charset="0"/>
                <a:ea typeface="MS Gothic" charset="-128"/>
                <a:cs typeface="Arial Unicode MS" charset="0"/>
              </a:defRPr>
            </a:lvl1pPr>
          </a:lstStyle>
          <a:p>
            <a:pPr>
              <a:defRPr/>
            </a:pPr>
            <a:r>
              <a:rPr lang="en-US"/>
              <a:t>John Doe, Some Company</a:t>
            </a:r>
          </a:p>
        </p:txBody>
      </p:sp>
      <p:sp>
        <p:nvSpPr>
          <p:cNvPr id="2055" name="Rectangle 7"/>
          <p:cNvSpPr>
            <a:spLocks noGrp="1" noChangeArrowheads="1"/>
          </p:cNvSpPr>
          <p:nvPr>
            <p:ph type="sldNum"/>
          </p:nvPr>
        </p:nvSpPr>
        <p:spPr bwMode="auto">
          <a:xfrm>
            <a:off x="3098800" y="9612313"/>
            <a:ext cx="492125"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latin typeface="Times New Roman" pitchFamily="16" charset="0"/>
                <a:ea typeface="MS Gothic" charset="-128"/>
                <a:cs typeface="Arial Unicode MS" charset="0"/>
              </a:defRPr>
            </a:lvl1pPr>
          </a:lstStyle>
          <a:p>
            <a:pPr>
              <a:defRPr/>
            </a:pPr>
            <a:r>
              <a:rPr lang="en-US"/>
              <a:t>Page </a:t>
            </a:r>
            <a:fld id="{726BAAC3-C973-4501-BD65-AFC30166923D}" type="slidenum">
              <a:rPr lang="en-US"/>
              <a:pPr>
                <a:defRPr/>
              </a:pPr>
              <a:t>‹#›</a:t>
            </a:fld>
            <a:endParaRPr lang="en-US"/>
          </a:p>
        </p:txBody>
      </p:sp>
      <p:sp>
        <p:nvSpPr>
          <p:cNvPr id="2056" name="Rectangle 8"/>
          <p:cNvSpPr>
            <a:spLocks noChangeArrowheads="1"/>
          </p:cNvSpPr>
          <p:nvPr/>
        </p:nvSpPr>
        <p:spPr bwMode="auto">
          <a:xfrm>
            <a:off x="695325" y="9612313"/>
            <a:ext cx="776288" cy="200025"/>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a:pPr>
            <a:r>
              <a:rPr lang="en-US" sz="13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696913" y="9610725"/>
            <a:ext cx="5275262"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2058" name="Line 10"/>
          <p:cNvSpPr>
            <a:spLocks noChangeShapeType="1"/>
          </p:cNvSpPr>
          <p:nvPr/>
        </p:nvSpPr>
        <p:spPr bwMode="auto">
          <a:xfrm>
            <a:off x="622300" y="317500"/>
            <a:ext cx="5424488" cy="1588"/>
          </a:xfrm>
          <a:prstGeom prst="line">
            <a:avLst/>
          </a:prstGeom>
          <a:noFill/>
          <a:ln w="12600">
            <a:solidFill>
              <a:srgbClr val="000000"/>
            </a:solidFill>
            <a:miter lim="800000"/>
            <a:headEnd/>
            <a:tailEnd/>
          </a:ln>
          <a:effectLst/>
        </p:spPr>
        <p:txBody>
          <a:bodyPr lIns="95390" tIns="47695" rIns="95390" bIns="47695"/>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Tree>
    <p:extLst>
      <p:ext uri="{BB962C8B-B14F-4D97-AF65-F5344CB8AC3E}">
        <p14:creationId xmlns:p14="http://schemas.microsoft.com/office/powerpoint/2010/main" val="301927785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7411"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7412"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7413"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96FDEE2A-0F83-4B8F-B203-E1CD775EC2EE}"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a:t>
            </a:fld>
            <a:endParaRPr lang="en-US" smtClean="0">
              <a:latin typeface="Times New Roman" pitchFamily="18" charset="0"/>
              <a:ea typeface="Arial Unicode MS" pitchFamily="34" charset="-128"/>
              <a:cs typeface="Arial Unicode MS" pitchFamily="34" charset="-128"/>
            </a:endParaRPr>
          </a:p>
        </p:txBody>
      </p:sp>
      <p:sp>
        <p:nvSpPr>
          <p:cNvPr id="174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74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096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096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096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5FC49681-6E3A-484F-9B47-872E3A2162A8}"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10</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096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096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301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301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301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496092D-BFCE-49B8-87B6-02F9B001DEBB}"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11</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301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301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505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506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506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E4448F56-8E06-4672-B3F5-F3D921F0ED36}"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12</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50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50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71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71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71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C78BE152-3A7B-424C-A30A-2B1CAE7A976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71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71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491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491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491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94D4D5F3-5331-431C-A506-901B6CE74EE2}"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491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491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17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doc.: IEEE 802.11-yy/0339r0</a:t>
            </a:r>
          </a:p>
        </p:txBody>
      </p:sp>
      <p:sp>
        <p:nvSpPr>
          <p:cNvPr id="19459" name="Rectangle 3"/>
          <p:cNvSpPr>
            <a:spLocks noGrp="1" noChangeArrowheads="1"/>
          </p:cNvSpPr>
          <p:nvPr>
            <p:ph type="dt"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Month Year</a:t>
            </a:r>
          </a:p>
        </p:txBody>
      </p:sp>
      <p:sp>
        <p:nvSpPr>
          <p:cNvPr id="19460" name="Rectangle 6"/>
          <p:cNvSpPr>
            <a:spLocks noGrp="1" noChangeArrowheads="1"/>
          </p:cNvSpPr>
          <p:nvPr>
            <p:ph type="ftr" sz="quarter"/>
          </p:nvPr>
        </p:nvSpPr>
        <p:spPr>
          <a:noFill/>
        </p:spPr>
        <p:txBody>
          <a:bodyPr/>
          <a:lstStyle/>
          <a:p>
            <a:pPr>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mtClean="0">
                <a:latin typeface="Times New Roman" pitchFamily="18" charset="0"/>
                <a:ea typeface="Arial Unicode MS" pitchFamily="34" charset="-128"/>
                <a:cs typeface="Arial Unicode MS" pitchFamily="34" charset="-128"/>
              </a:rPr>
              <a:t>John Doe, Some Company</a:t>
            </a:r>
          </a:p>
        </p:txBody>
      </p:sp>
      <p:sp>
        <p:nvSpPr>
          <p:cNvPr id="19461" name="Rectangle 7"/>
          <p:cNvSpPr>
            <a:spLocks noGrp="1" noChangeArrowheads="1"/>
          </p:cNvSpPr>
          <p:nvPr>
            <p:ph type="sldNum" sz="quarter"/>
          </p:nvPr>
        </p:nvSpPr>
        <p:spPr>
          <a:noFill/>
        </p:spPr>
        <p:txBody>
          <a:bodyPr/>
          <a:lstStyle/>
          <a:p>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mtClean="0">
                <a:latin typeface="Times New Roman" pitchFamily="18" charset="0"/>
                <a:ea typeface="Arial Unicode MS" pitchFamily="34" charset="-128"/>
                <a:cs typeface="Arial Unicode MS" pitchFamily="34" charset="-128"/>
              </a:rPr>
              <a:t>Page </a:t>
            </a:r>
            <a:fld id="{E88D7F73-9E9E-4D85-898B-3BD2998298ED}" type="slidenum">
              <a:rPr lang="en-US" smtClean="0">
                <a:latin typeface="Times New Roman" pitchFamily="18" charset="0"/>
                <a:ea typeface="Arial Unicode MS" pitchFamily="34" charset="-128"/>
                <a:cs typeface="Arial Unicode MS" pitchFamily="34" charset="-128"/>
              </a:rPr>
              <a:pPr>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2</a:t>
            </a:fld>
            <a:endParaRPr lang="en-US" smtClean="0">
              <a:latin typeface="Times New Roman" pitchFamily="18" charset="0"/>
              <a:ea typeface="Arial Unicode MS" pitchFamily="34" charset="-128"/>
              <a:cs typeface="Arial Unicode MS" pitchFamily="34" charset="-128"/>
            </a:endParaRPr>
          </a:p>
        </p:txBody>
      </p:sp>
      <p:sp>
        <p:nvSpPr>
          <p:cNvPr id="1946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1946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150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150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150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B3B5ABB5-38D9-452D-A6A1-96433527DFFE}"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3</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151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151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355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355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355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7CD3A9D-9E44-4DB1-85E5-4FE77826EEBB}"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355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355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25603"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25604"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25605"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8F9B420D-16A5-4375-ACC7-C163ADFE6C3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5</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25606"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25607"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2771"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2772"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2773"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559BE14E-E8CC-46CE-963A-4B04499F00E5}"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2774"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2775"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4819"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4820"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4821"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10F5F5BC-E12A-4FA7-A409-B368838BA22C}"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4822"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4823"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6867"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6868"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6869"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C5FF3BDD-97F8-4DA0-AB29-825DD9482F74}"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8</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6870"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6871"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p:cNvSpPr txBox="1">
            <a:spLocks noGrp="1" noChangeArrowheads="1"/>
          </p:cNvSpPr>
          <p:nvPr/>
        </p:nvSpPr>
        <p:spPr bwMode="auto">
          <a:xfrm>
            <a:off x="5424488" y="103188"/>
            <a:ext cx="615950" cy="227012"/>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38915" name="Rectangle 3"/>
          <p:cNvSpPr txBox="1">
            <a:spLocks noGrp="1" noChangeArrowheads="1"/>
          </p:cNvSpPr>
          <p:nvPr/>
        </p:nvSpPr>
        <p:spPr bwMode="auto">
          <a:xfrm>
            <a:off x="628650" y="103188"/>
            <a:ext cx="793750" cy="227012"/>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38916" name="Rectangle 6"/>
          <p:cNvSpPr txBox="1">
            <a:spLocks noGrp="1" noChangeArrowheads="1"/>
          </p:cNvSpPr>
          <p:nvPr/>
        </p:nvSpPr>
        <p:spPr bwMode="auto">
          <a:xfrm>
            <a:off x="5153025" y="9612313"/>
            <a:ext cx="887413" cy="1936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38917" name="Rectangle 7"/>
          <p:cNvSpPr txBox="1">
            <a:spLocks noGrp="1" noChangeArrowheads="1"/>
          </p:cNvSpPr>
          <p:nvPr/>
        </p:nvSpPr>
        <p:spPr bwMode="auto">
          <a:xfrm>
            <a:off x="3098800" y="9612313"/>
            <a:ext cx="492125" cy="388937"/>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ACB044CA-4EBD-4B81-A3E8-A196B849C2D6}"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9</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38918" name="Text Box 1"/>
          <p:cNvSpPr txBox="1">
            <a:spLocks noChangeArrowheads="1"/>
          </p:cNvSpPr>
          <p:nvPr/>
        </p:nvSpPr>
        <p:spPr bwMode="auto">
          <a:xfrm>
            <a:off x="1109663" y="750888"/>
            <a:ext cx="4449762" cy="3709987"/>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38919" name="Rectangle 2"/>
          <p:cNvSpPr>
            <a:spLocks noGrp="1" noChangeArrowheads="1"/>
          </p:cNvSpPr>
          <p:nvPr>
            <p:ph type="body"/>
          </p:nvPr>
        </p:nvSpPr>
        <p:spPr>
          <a:xfrm>
            <a:off x="889000" y="4716463"/>
            <a:ext cx="4891088" cy="456882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D54C4911-D736-4C25-B8E8-E792D045592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7ECA0EAE-C16F-4CE7-BAB4-5A87A36E68E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5036B91A-173C-4CD6-827F-A5B884CDCB9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A3F4C583-278B-4651-B672-611C00FBCAE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pPr>
              <a:defRPr/>
            </a:pPr>
            <a:r>
              <a:rPr lang="en-US"/>
              <a:t> __     </a:t>
            </a:r>
            <a:endParaRPr lang="en-GB"/>
          </a:p>
        </p:txBody>
      </p:sp>
      <p:sp>
        <p:nvSpPr>
          <p:cNvPr id="5"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3" name="Rectangle 5"/>
          <p:cNvSpPr>
            <a:spLocks noGrp="1" noChangeArrowheads="1"/>
          </p:cNvSpPr>
          <p:nvPr>
            <p:ph type="sldNum" idx="19"/>
          </p:nvPr>
        </p:nvSpPr>
        <p:spPr>
          <a:ln/>
        </p:spPr>
        <p:txBody>
          <a:bodyPr/>
          <a:lstStyle>
            <a:lvl1pPr>
              <a:defRPr/>
            </a:lvl1pPr>
          </a:lstStyle>
          <a:p>
            <a:pPr>
              <a:defRPr/>
            </a:pPr>
            <a:r>
              <a:rPr lang="en-GB"/>
              <a:t>Slide </a:t>
            </a:r>
            <a:fld id="{147737A4-90BD-454F-9C84-483C1259068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DAC205C1-A00C-416E-8F77-F8BED1C483E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idx="10"/>
          </p:nvPr>
        </p:nvSpPr>
        <p:spPr/>
        <p:txBody>
          <a:bodyPr/>
          <a:lstStyle>
            <a:lvl1pPr>
              <a:defRPr/>
            </a:lvl1pPr>
          </a:lstStyle>
          <a:p>
            <a:pPr>
              <a:defRPr/>
            </a:pPr>
            <a:r>
              <a:rPr lang="en-US"/>
              <a:t> __     </a:t>
            </a:r>
            <a:endParaRPr lang="en-GB"/>
          </a:p>
        </p:txBody>
      </p:sp>
      <p:sp>
        <p:nvSpPr>
          <p:cNvPr id="8"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4"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5"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6" name="Rectangle 5"/>
          <p:cNvSpPr>
            <a:spLocks noGrp="1" noChangeArrowheads="1"/>
          </p:cNvSpPr>
          <p:nvPr>
            <p:ph type="sldNum" idx="19"/>
          </p:nvPr>
        </p:nvSpPr>
        <p:spPr>
          <a:ln/>
        </p:spPr>
        <p:txBody>
          <a:bodyPr/>
          <a:lstStyle>
            <a:lvl1pPr>
              <a:defRPr/>
            </a:lvl1pPr>
          </a:lstStyle>
          <a:p>
            <a:pPr>
              <a:defRPr/>
            </a:pPr>
            <a:r>
              <a:rPr lang="en-GB"/>
              <a:t>Slide </a:t>
            </a:r>
            <a:fld id="{E68DD0CB-FEF9-4A75-A918-D01A4F9A5BD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idx="10"/>
          </p:nvPr>
        </p:nvSpPr>
        <p:spPr/>
        <p:txBody>
          <a:bodyPr/>
          <a:lstStyle>
            <a:lvl1pPr>
              <a:defRPr/>
            </a:lvl1pPr>
          </a:lstStyle>
          <a:p>
            <a:pPr>
              <a:defRPr/>
            </a:pPr>
            <a:r>
              <a:rPr lang="en-US"/>
              <a:t> __     </a:t>
            </a:r>
            <a:endParaRPr lang="en-GB"/>
          </a:p>
        </p:txBody>
      </p:sp>
      <p:sp>
        <p:nvSpPr>
          <p:cNvPr id="4"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2" name="Rectangle 5"/>
          <p:cNvSpPr>
            <a:spLocks noGrp="1" noChangeArrowheads="1"/>
          </p:cNvSpPr>
          <p:nvPr>
            <p:ph type="sldNum" idx="19"/>
          </p:nvPr>
        </p:nvSpPr>
        <p:spPr>
          <a:ln/>
        </p:spPr>
        <p:txBody>
          <a:bodyPr/>
          <a:lstStyle>
            <a:lvl1pPr>
              <a:defRPr/>
            </a:lvl1pPr>
          </a:lstStyle>
          <a:p>
            <a:pPr>
              <a:defRPr/>
            </a:pPr>
            <a:r>
              <a:rPr lang="en-GB"/>
              <a:t>Slide </a:t>
            </a:r>
            <a:fld id="{239CB640-6C83-41A4-9963-9A97B2B798B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pPr>
              <a:defRPr/>
            </a:pPr>
            <a:r>
              <a:rPr lang="en-US"/>
              <a:t> __     </a:t>
            </a:r>
            <a:endParaRPr lang="en-GB"/>
          </a:p>
        </p:txBody>
      </p:sp>
      <p:sp>
        <p:nvSpPr>
          <p:cNvPr id="3"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4"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5"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6"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1" name="Rectangle 5"/>
          <p:cNvSpPr>
            <a:spLocks noGrp="1" noChangeArrowheads="1"/>
          </p:cNvSpPr>
          <p:nvPr>
            <p:ph type="sldNum" idx="19"/>
          </p:nvPr>
        </p:nvSpPr>
        <p:spPr>
          <a:ln/>
        </p:spPr>
        <p:txBody>
          <a:bodyPr/>
          <a:lstStyle>
            <a:lvl1pPr>
              <a:defRPr/>
            </a:lvl1pPr>
          </a:lstStyle>
          <a:p>
            <a:pPr>
              <a:defRPr/>
            </a:pPr>
            <a:r>
              <a:rPr lang="en-GB"/>
              <a:t>Slide </a:t>
            </a:r>
            <a:fld id="{A2C2FDB1-4935-445B-B063-FEAE755EBC7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2C66ACD3-4D52-4182-849E-406D8F98DCB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idx="10"/>
          </p:nvPr>
        </p:nvSpPr>
        <p:spPr/>
        <p:txBody>
          <a:bodyPr/>
          <a:lstStyle>
            <a:lvl1pPr>
              <a:defRPr/>
            </a:lvl1pPr>
          </a:lstStyle>
          <a:p>
            <a:pPr>
              <a:defRPr/>
            </a:pPr>
            <a:r>
              <a:rPr lang="en-US"/>
              <a:t> __     </a:t>
            </a:r>
            <a:endParaRPr lang="en-GB"/>
          </a:p>
        </p:txBody>
      </p:sp>
      <p:sp>
        <p:nvSpPr>
          <p:cNvPr id="6" name="Rectangle 3"/>
          <p:cNvSpPr>
            <a:spLocks noGrp="1" noChangeArrowheads="1"/>
          </p:cNvSpPr>
          <p:nvPr>
            <p:ph type="dt" idx="11"/>
          </p:nvPr>
        </p:nvSpPr>
        <p:spPr>
          <a:ln/>
        </p:spPr>
        <p:txBody>
          <a:bodyPr/>
          <a:lstStyle>
            <a:lvl1pPr>
              <a:defRPr/>
            </a:lvl1pPr>
          </a:lstStyle>
          <a:p>
            <a:pPr>
              <a:defRPr/>
            </a:pPr>
            <a:r>
              <a:rPr lang="en-US"/>
              <a:t> __     </a:t>
            </a:r>
            <a:endParaRPr lang="en-GB"/>
          </a:p>
        </p:txBody>
      </p:sp>
      <p:sp>
        <p:nvSpPr>
          <p:cNvPr id="7" name="Rectangle 3"/>
          <p:cNvSpPr>
            <a:spLocks noGrp="1" noChangeArrowheads="1"/>
          </p:cNvSpPr>
          <p:nvPr>
            <p:ph type="dt" idx="12"/>
          </p:nvPr>
        </p:nvSpPr>
        <p:spPr>
          <a:ln/>
        </p:spPr>
        <p:txBody>
          <a:bodyPr/>
          <a:lstStyle>
            <a:lvl1pPr>
              <a:defRPr/>
            </a:lvl1pPr>
          </a:lstStyle>
          <a:p>
            <a:pPr>
              <a:defRPr/>
            </a:pPr>
            <a:r>
              <a:rPr lang="en-US"/>
              <a:t> __     </a:t>
            </a:r>
            <a:endParaRPr lang="en-GB"/>
          </a:p>
        </p:txBody>
      </p:sp>
      <p:sp>
        <p:nvSpPr>
          <p:cNvPr id="8" name="Rectangle 3"/>
          <p:cNvSpPr>
            <a:spLocks noGrp="1" noChangeArrowheads="1"/>
          </p:cNvSpPr>
          <p:nvPr>
            <p:ph type="dt" idx="13"/>
          </p:nvPr>
        </p:nvSpPr>
        <p:spPr>
          <a:ln/>
        </p:spPr>
        <p:txBody>
          <a:bodyPr/>
          <a:lstStyle>
            <a:lvl1pPr>
              <a:defRPr/>
            </a:lvl1pPr>
          </a:lstStyle>
          <a:p>
            <a:pPr>
              <a:defRPr/>
            </a:pPr>
            <a:r>
              <a:rPr lang="en-US"/>
              <a:t> __     </a:t>
            </a:r>
            <a:endParaRPr lang="en-GB"/>
          </a:p>
        </p:txBody>
      </p:sp>
      <p:sp>
        <p:nvSpPr>
          <p:cNvPr id="9" name="Rectangle 3"/>
          <p:cNvSpPr>
            <a:spLocks noGrp="1" noChangeArrowheads="1"/>
          </p:cNvSpPr>
          <p:nvPr>
            <p:ph type="dt" idx="14"/>
          </p:nvPr>
        </p:nvSpPr>
        <p:spPr>
          <a:ln/>
        </p:spPr>
        <p:txBody>
          <a:bodyPr/>
          <a:lstStyle>
            <a:lvl1pPr>
              <a:defRPr/>
            </a:lvl1pPr>
          </a:lstStyle>
          <a:p>
            <a:pPr>
              <a:defRPr/>
            </a:pPr>
            <a:r>
              <a:rPr lang="en-US"/>
              <a:t> __     </a:t>
            </a:r>
            <a:endParaRPr lang="en-GB"/>
          </a:p>
        </p:txBody>
      </p:sp>
      <p:sp>
        <p:nvSpPr>
          <p:cNvPr id="10" name="Rectangle 3"/>
          <p:cNvSpPr>
            <a:spLocks noGrp="1" noChangeArrowheads="1"/>
          </p:cNvSpPr>
          <p:nvPr>
            <p:ph type="dt" idx="15"/>
          </p:nvPr>
        </p:nvSpPr>
        <p:spPr>
          <a:ln/>
        </p:spPr>
        <p:txBody>
          <a:bodyPr/>
          <a:lstStyle>
            <a:lvl1pPr>
              <a:defRPr/>
            </a:lvl1pPr>
          </a:lstStyle>
          <a:p>
            <a:pPr>
              <a:defRPr/>
            </a:pPr>
            <a:r>
              <a:rPr lang="en-US"/>
              <a:t> __     </a:t>
            </a:r>
            <a:endParaRPr lang="en-GB"/>
          </a:p>
        </p:txBody>
      </p:sp>
      <p:sp>
        <p:nvSpPr>
          <p:cNvPr id="11" name="Rectangle 3"/>
          <p:cNvSpPr>
            <a:spLocks noGrp="1" noChangeArrowheads="1"/>
          </p:cNvSpPr>
          <p:nvPr>
            <p:ph type="dt" idx="16"/>
          </p:nvPr>
        </p:nvSpPr>
        <p:spPr>
          <a:ln/>
        </p:spPr>
        <p:txBody>
          <a:bodyPr/>
          <a:lstStyle>
            <a:lvl1pPr>
              <a:defRPr/>
            </a:lvl1pPr>
          </a:lstStyle>
          <a:p>
            <a:pPr>
              <a:defRPr/>
            </a:pPr>
            <a:r>
              <a:rPr lang="en-US"/>
              <a:t> __     </a:t>
            </a:r>
            <a:endParaRPr lang="en-GB"/>
          </a:p>
        </p:txBody>
      </p:sp>
      <p:sp>
        <p:nvSpPr>
          <p:cNvPr id="12" name="Rectangle 3"/>
          <p:cNvSpPr>
            <a:spLocks noGrp="1" noChangeArrowheads="1"/>
          </p:cNvSpPr>
          <p:nvPr>
            <p:ph type="dt" idx="17"/>
          </p:nvPr>
        </p:nvSpPr>
        <p:spPr>
          <a:ln/>
        </p:spPr>
        <p:txBody>
          <a:bodyPr/>
          <a:lstStyle>
            <a:lvl1pPr>
              <a:defRPr/>
            </a:lvl1pPr>
          </a:lstStyle>
          <a:p>
            <a:pPr>
              <a:defRPr/>
            </a:pPr>
            <a:r>
              <a:rPr lang="en-US"/>
              <a:t> __     </a:t>
            </a:r>
            <a:endParaRPr lang="en-GB"/>
          </a:p>
        </p:txBody>
      </p:sp>
      <p:sp>
        <p:nvSpPr>
          <p:cNvPr id="13" name="Rectangle 3"/>
          <p:cNvSpPr>
            <a:spLocks noGrp="1" noChangeArrowheads="1"/>
          </p:cNvSpPr>
          <p:nvPr>
            <p:ph type="dt" idx="18"/>
          </p:nvPr>
        </p:nvSpPr>
        <p:spPr>
          <a:ln/>
        </p:spPr>
        <p:txBody>
          <a:bodyPr/>
          <a:lstStyle>
            <a:lvl1pPr>
              <a:defRPr/>
            </a:lvl1pPr>
          </a:lstStyle>
          <a:p>
            <a:pPr>
              <a:defRPr/>
            </a:pPr>
            <a:r>
              <a:rPr lang="en-US"/>
              <a:t>Nov 2014</a:t>
            </a:r>
            <a:endParaRPr lang="en-GB"/>
          </a:p>
        </p:txBody>
      </p:sp>
      <p:sp>
        <p:nvSpPr>
          <p:cNvPr id="14" name="Rectangle 5"/>
          <p:cNvSpPr>
            <a:spLocks noGrp="1" noChangeArrowheads="1"/>
          </p:cNvSpPr>
          <p:nvPr>
            <p:ph type="sldNum" idx="19"/>
          </p:nvPr>
        </p:nvSpPr>
        <p:spPr>
          <a:ln/>
        </p:spPr>
        <p:txBody>
          <a:bodyPr/>
          <a:lstStyle>
            <a:lvl1pPr>
              <a:defRPr/>
            </a:lvl1pPr>
          </a:lstStyle>
          <a:p>
            <a:pPr>
              <a:defRPr/>
            </a:pPr>
            <a:r>
              <a:rPr lang="en-GB"/>
              <a:t>Slide </a:t>
            </a:r>
            <a:fld id="{DC1D5C61-5C3C-48B5-9BF8-DEF4A5A3DBB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Submission</a:t>
            </a:r>
          </a:p>
        </p:txBody>
      </p:sp>
      <p:sp>
        <p:nvSpPr>
          <p:cNvPr id="1032" name="Line 8"/>
          <p:cNvSpPr>
            <a:spLocks noChangeShapeType="1"/>
          </p:cNvSpPr>
          <p:nvPr/>
        </p:nvSpPr>
        <p:spPr bwMode="auto">
          <a:xfrm>
            <a:off x="685800" y="64008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solidFill>
                <a:schemeClr val="bg1"/>
              </a:solidFill>
              <a:latin typeface="Times New Roman" pitchFamily="16" charset="0"/>
              <a:ea typeface="MS Gothic" charset="-128"/>
              <a:cs typeface="+mn-cs"/>
            </a:endParaRPr>
          </a:p>
        </p:txBody>
      </p:sp>
      <p:sp>
        <p:nvSpPr>
          <p:cNvPr id="10" name="Date Placeholder 3"/>
          <p:cNvSpPr txBox="1">
            <a:spLocks/>
          </p:cNvSpPr>
          <p:nvPr/>
        </p:nvSpPr>
        <p:spPr bwMode="auto">
          <a:xfrm>
            <a:off x="5037138" y="325438"/>
            <a:ext cx="3500437" cy="273050"/>
          </a:xfrm>
          <a:prstGeom prst="rect">
            <a:avLst/>
          </a:prstGeom>
          <a:noFill/>
          <a:ln w="9525">
            <a:noFill/>
            <a:round/>
            <a:headEnd/>
            <a:tailEnd/>
          </a:ln>
          <a:effectLst/>
        </p:spPr>
        <p:txBody>
          <a:bodyPr lIns="0" tIns="0" rIns="0" bIns="0" anchor="b"/>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solidFill>
                  <a:srgbClr val="000000"/>
                </a:solidFill>
                <a:latin typeface="Times New Roman" pitchFamily="18" charset="0"/>
                <a:ea typeface="Arial Unicode MS" pitchFamily="34" charset="-128"/>
                <a:cs typeface="Arial Unicode MS" pitchFamily="34" charset="-128"/>
              </a:rPr>
              <a:t>doc.: IEEE </a:t>
            </a:r>
            <a:r>
              <a:rPr lang="en-GB" b="1" dirty="0" smtClean="0">
                <a:solidFill>
                  <a:srgbClr val="000000"/>
                </a:solidFill>
                <a:latin typeface="Times New Roman" pitchFamily="18" charset="0"/>
                <a:ea typeface="Arial Unicode MS" pitchFamily="34" charset="-128"/>
                <a:cs typeface="Arial Unicode MS" pitchFamily="34" charset="-128"/>
              </a:rPr>
              <a:t>11-14/1521r4</a:t>
            </a:r>
            <a:endParaRPr lang="en-GB" b="1" dirty="0">
              <a:solidFill>
                <a:srgbClr val="000000"/>
              </a:solidFill>
              <a:latin typeface="Times New Roman" pitchFamily="18" charset="0"/>
              <a:ea typeface="Arial Unicode MS" pitchFamily="34" charset="-128"/>
              <a:cs typeface="Arial Unicode MS" pitchFamily="34" charset="-128"/>
            </a:endParaRPr>
          </a:p>
        </p:txBody>
      </p:sp>
      <p:sp>
        <p:nvSpPr>
          <p:cNvPr id="2" name="Title Placeholder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3" name="Text Placeholder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1"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a:t> __     </a:t>
            </a:r>
            <a:endParaRPr lang="en-GB"/>
          </a:p>
        </p:txBody>
      </p:sp>
      <p:sp>
        <p:nvSpPr>
          <p:cNvPr id="12" name="Rectangle 3"/>
          <p:cNvSpPr>
            <a:spLocks noGrp="1" noChangeArrowheads="1"/>
          </p:cNvSpPr>
          <p:nvPr>
            <p:ph type="dt" idx="2"/>
          </p:nvPr>
        </p:nvSpPr>
        <p:spPr bwMode="auto">
          <a:xfrm>
            <a:off x="696913" y="333375"/>
            <a:ext cx="1874837" cy="273050"/>
          </a:xfrm>
          <a:prstGeom prst="rect">
            <a:avLst/>
          </a:prstGeom>
          <a:ln>
            <a:round/>
            <a:headEnd/>
            <a:tailEnd/>
          </a:ln>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rgbClr val="000000"/>
                </a:solidFill>
                <a:latin typeface="+mn-lt"/>
                <a:ea typeface="+mn-ea"/>
                <a:cs typeface="Arial Unicode MS" charset="0"/>
              </a:defRPr>
            </a:lvl1pPr>
          </a:lstStyle>
          <a:p>
            <a:pPr>
              <a:defRPr/>
            </a:pPr>
            <a:r>
              <a:rPr lang="en-US" dirty="0" smtClean="0"/>
              <a:t>Jan 2015</a:t>
            </a:r>
            <a:endParaRPr lang="en-GB" dirty="0"/>
          </a:p>
        </p:txBody>
      </p:sp>
      <p:sp>
        <p:nvSpPr>
          <p:cNvPr id="13" name="Rectangle 5"/>
          <p:cNvSpPr>
            <a:spLocks noGrp="1" noChangeArrowheads="1"/>
          </p:cNvSpPr>
          <p:nvPr>
            <p:ph type="sldNum" idx="4"/>
          </p:nvPr>
        </p:nvSpPr>
        <p:spPr bwMode="auto">
          <a:xfrm>
            <a:off x="4344988" y="6475413"/>
            <a:ext cx="528637" cy="363537"/>
          </a:xfrm>
          <a:prstGeom prst="rect">
            <a:avLst/>
          </a:prstGeom>
          <a:ln>
            <a:round/>
            <a:headEnd/>
            <a:tailEnd/>
          </a:ln>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mn-lt"/>
                <a:ea typeface="+mn-ea"/>
                <a:cs typeface="Arial Unicode MS" charset="0"/>
              </a:defRPr>
            </a:lvl1pPr>
          </a:lstStyle>
          <a:p>
            <a:pPr>
              <a:defRPr/>
            </a:pPr>
            <a:r>
              <a:rPr lang="en-GB"/>
              <a:t>Slide </a:t>
            </a:r>
            <a:fld id="{A4A6A8E6-18FE-4C20-AB14-30917A33D88A}" type="slidenum">
              <a:rPr lang="en-GB"/>
              <a:pPr>
                <a:defRPr/>
              </a:pPr>
              <a:t>‹#›</a:t>
            </a:fld>
            <a:endParaRPr lang="en-GB"/>
          </a:p>
        </p:txBody>
      </p:sp>
      <p:sp>
        <p:nvSpPr>
          <p:cNvPr id="64523" name="Text Box 11"/>
          <p:cNvSpPr txBox="1">
            <a:spLocks noChangeArrowheads="1"/>
          </p:cNvSpPr>
          <p:nvPr userDrawn="1"/>
        </p:nvSpPr>
        <p:spPr bwMode="auto">
          <a:xfrm>
            <a:off x="7423150" y="6432550"/>
            <a:ext cx="1208088" cy="274638"/>
          </a:xfrm>
          <a:prstGeom prst="rect">
            <a:avLst/>
          </a:prstGeom>
          <a:noFill/>
          <a:ln w="9525">
            <a:noFill/>
            <a:miter lim="800000"/>
            <a:headEnd/>
            <a:tailEnd/>
          </a:ln>
          <a:effectLst/>
        </p:spPr>
        <p:txBody>
          <a:bodyPr wrap="none">
            <a:spAutoFit/>
          </a:bodyPr>
          <a:lstStyle/>
          <a:p>
            <a:pPr defTabSz="914400">
              <a:defRPr/>
            </a:pPr>
            <a:r>
              <a:rPr lang="en-US" sz="1200">
                <a:latin typeface="Times New Roman" pitchFamily="18" charset="0"/>
              </a:rPr>
              <a:t>Dick</a:t>
            </a:r>
            <a:r>
              <a:rPr lang="en-US" sz="1200">
                <a:solidFill>
                  <a:schemeClr val="bg1"/>
                </a:solidFill>
                <a:latin typeface="Times New Roman" pitchFamily="18" charset="0"/>
              </a:rPr>
              <a:t> </a:t>
            </a:r>
            <a:r>
              <a:rPr lang="en-US" sz="1200">
                <a:latin typeface="Times New Roman" pitchFamily="18" charset="0"/>
              </a:rPr>
              <a:t>Roy (SRA)</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5pPr>
      <a:lvl6pPr marL="4572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6pPr>
      <a:lvl7pPr marL="9144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7pPr>
      <a:lvl8pPr marL="13716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8pPr>
      <a:lvl9pPr marL="1828800" algn="ctr" defTabSz="449263" rtl="0" eaLnBrk="0" fontAlgn="base" hangingPunct="0">
        <a:spcBef>
          <a:spcPct val="0"/>
        </a:spcBef>
        <a:spcAft>
          <a:spcPct val="0"/>
        </a:spcAft>
        <a:buClr>
          <a:srgbClr val="000000"/>
        </a:buClr>
        <a:buSzPct val="100000"/>
        <a:buFont typeface="Times New Roman" pitchFamily="18" charset="0"/>
        <a:defRPr sz="2800" b="1">
          <a:solidFill>
            <a:srgbClr val="000000"/>
          </a:solidFill>
          <a:latin typeface="Times New Roman" pitchFamily="18" charset="0"/>
          <a:ea typeface="MS Gothic" pitchFamily="49"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1"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
        <p:nvSpPr>
          <p:cNvPr id="3343" name="Slide Number Placeholder 5"/>
          <p:cNvSpPr>
            <a:spLocks noGrp="1"/>
          </p:cNvSpPr>
          <p:nvPr>
            <p:ph type="sldNum" sz="quarter" idx="19"/>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36E2C354-5000-4887-B5F9-D9A8BA8093A6}" type="slidenum">
              <a:rPr lang="en-GB" smtClean="0">
                <a:ea typeface="Arial Unicode MS" pitchFamily="34" charset="-128"/>
                <a:cs typeface="Arial Unicode MS" pitchFamily="34" charset="-128"/>
              </a:rPr>
              <a:pPr>
                <a:buFont typeface="Times New Roman" pitchFamily="18" charset="0"/>
                <a:buNone/>
                <a:defRPr/>
              </a:pPr>
              <a:t>1</a:t>
            </a:fld>
            <a:endParaRPr lang="en-GB" smtClean="0">
              <a:ea typeface="Arial Unicode MS" pitchFamily="34" charset="-128"/>
              <a:cs typeface="Arial Unicode MS" pitchFamily="34" charset="-128"/>
            </a:endParaRPr>
          </a:p>
        </p:txBody>
      </p:sp>
      <p:sp>
        <p:nvSpPr>
          <p:cNvPr id="3344" name="Rectangle 1"/>
          <p:cNvSpPr>
            <a:spLocks noGrp="1" noChangeArrowheads="1"/>
          </p:cNvSpPr>
          <p:nvPr>
            <p:ph type="title" idx="4294967295"/>
          </p:nvPr>
        </p:nvSpPr>
        <p:spPr>
          <a:xfrm>
            <a:off x="685800" y="838200"/>
            <a:ext cx="7772400" cy="1066800"/>
          </a:xfrm>
        </p:spPr>
        <p:txBody>
          <a:bodyPr/>
          <a:lstStyle/>
          <a:p>
            <a:pPr eaLnBrk="1" hangingPunct="1"/>
            <a:r>
              <a:rPr lang="en-US" altLang="zh-TW" smtClean="0">
                <a:ea typeface="ＭＳ Ｐゴシック" pitchFamily="34" charset="-128"/>
              </a:rPr>
              <a:t>EPD for IEEE 802.11 5.9GHz Operations</a:t>
            </a:r>
          </a:p>
        </p:txBody>
      </p:sp>
      <p:sp>
        <p:nvSpPr>
          <p:cNvPr id="3345" name="Rectangle 2"/>
          <p:cNvSpPr>
            <a:spLocks noGrp="1" noChangeArrowheads="1"/>
          </p:cNvSpPr>
          <p:nvPr>
            <p:ph type="body" idx="4294967295"/>
          </p:nvPr>
        </p:nvSpPr>
        <p:spPr>
          <a:xfrm>
            <a:off x="685800" y="1812925"/>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2015-1-14</a:t>
            </a:r>
          </a:p>
        </p:txBody>
      </p:sp>
      <p:graphicFrame>
        <p:nvGraphicFramePr>
          <p:cNvPr id="3340" name="Object 268"/>
          <p:cNvGraphicFramePr>
            <a:graphicFrameLocks noChangeAspect="1"/>
          </p:cNvGraphicFramePr>
          <p:nvPr/>
        </p:nvGraphicFramePr>
        <p:xfrm>
          <a:off x="514350" y="2503488"/>
          <a:ext cx="7964488" cy="2493962"/>
        </p:xfrm>
        <a:graphic>
          <a:graphicData uri="http://schemas.openxmlformats.org/presentationml/2006/ole">
            <mc:AlternateContent xmlns:mc="http://schemas.openxmlformats.org/markup-compatibility/2006">
              <mc:Choice xmlns:v="urn:schemas-microsoft-com:vml" Requires="v">
                <p:oleObj spid="_x0000_s3343" name="Document" r:id="rId4" imgW="8257527" imgH="2572897" progId="Word.Document.8">
                  <p:embed/>
                </p:oleObj>
              </mc:Choice>
              <mc:Fallback>
                <p:oleObj name="Document" r:id="rId4" imgW="8257527" imgH="2572897" progId="Word.Document.8">
                  <p:embed/>
                  <p:pic>
                    <p:nvPicPr>
                      <p:cNvPr id="0" name="Picture 26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350" y="2503488"/>
                        <a:ext cx="7964488" cy="24939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346"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8"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a:t>
            </a:r>
          </a:p>
        </p:txBody>
      </p:sp>
      <p:sp>
        <p:nvSpPr>
          <p:cNvPr id="39938"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Vendors of 5.9 GHz (11p) radio units have made and successfully tested the change including: </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Q-Free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Commsignia</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Savari Networks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Arada Systems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Denso</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ITRI</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993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4DE30F59-1C54-4BAF-9072-DAE960F8A3FF}"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994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idx="4294967295"/>
          </p:nvPr>
        </p:nvSpPr>
        <p:spPr>
          <a:xfrm>
            <a:off x="685800" y="685800"/>
            <a:ext cx="7770813" cy="5619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LPD (before)</a:t>
            </a:r>
          </a:p>
        </p:txBody>
      </p:sp>
      <p:sp>
        <p:nvSpPr>
          <p:cNvPr id="41986"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94B9587D-71F9-4F46-A99E-C7298592B69D}"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1987"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1988" name="Picture 7"/>
          <p:cNvPicPr>
            <a:picLocks noGrp="1" noChangeAspect="1" noChangeArrowheads="1"/>
          </p:cNvPicPr>
          <p:nvPr>
            <p:ph idx="4294967295"/>
          </p:nvPr>
        </p:nvPicPr>
        <p:blipFill>
          <a:blip r:embed="rId3"/>
          <a:srcRect/>
          <a:stretch>
            <a:fillRect/>
          </a:stretch>
        </p:blipFill>
        <p:spPr>
          <a:xfrm>
            <a:off x="476250" y="1331913"/>
            <a:ext cx="8247063" cy="4832350"/>
          </a:xfrm>
          <a:solidFill>
            <a:srgbClr val="FFFFFF"/>
          </a:solidFill>
        </p:spPr>
      </p:pic>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idx="4294967295"/>
          </p:nvPr>
        </p:nvSpPr>
        <p:spPr>
          <a:xfrm>
            <a:off x="685800" y="685800"/>
            <a:ext cx="7770813" cy="52387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Implementations - EPD (after)</a:t>
            </a:r>
          </a:p>
        </p:txBody>
      </p:sp>
      <p:sp>
        <p:nvSpPr>
          <p:cNvPr id="44034"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5EF30DC3-4F40-4EB5-B467-0959A84D3230}"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4035"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pic>
        <p:nvPicPr>
          <p:cNvPr id="44036" name="Picture 7"/>
          <p:cNvPicPr>
            <a:picLocks noChangeAspect="1" noChangeArrowheads="1"/>
          </p:cNvPicPr>
          <p:nvPr/>
        </p:nvPicPr>
        <p:blipFill>
          <a:blip r:embed="rId3"/>
          <a:srcRect/>
          <a:stretch>
            <a:fillRect/>
          </a:stretch>
        </p:blipFill>
        <p:spPr bwMode="auto">
          <a:xfrm>
            <a:off x="390525" y="1220788"/>
            <a:ext cx="8375650" cy="5105400"/>
          </a:xfrm>
          <a:prstGeom prst="rect">
            <a:avLst/>
          </a:prstGeom>
          <a:solidFill>
            <a:srgbClr val="FFFFFF"/>
          </a:solidFill>
          <a:ln w="9525">
            <a:noFill/>
            <a:miter lim="800000"/>
            <a:headEnd/>
            <a:tailEnd/>
          </a:ln>
        </p:spPr>
      </p:pic>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Current Support</a:t>
            </a:r>
          </a:p>
        </p:txBody>
      </p:sp>
      <p:sp>
        <p:nvSpPr>
          <p:cNvPr id="46082"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 large number of vendors have indicated support for the change</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In October 2014, TC 204 passed the following resolution: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	“</a:t>
            </a:r>
            <a:r>
              <a:rPr lang="en-GB" altLang="ja-JP" i="1" smtClean="0"/>
              <a:t>Resolution 1072:</a:t>
            </a:r>
            <a:endParaRPr lang="en-GB" altLang="ja-JP" b="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b="0" smtClean="0"/>
              <a:t>		ISO/</a:t>
            </a:r>
            <a:r>
              <a:rPr lang="en-US" altLang="ja-JP" b="0" smtClean="0"/>
              <a:t>TC 204 resolves to support a change from LPD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b="0" smtClean="0"/>
              <a:t>		to EPD in the 802.11 specifications for 5.9 GHz 	frequency bands.</a:t>
            </a:r>
            <a:endParaRPr lang="en-GB" altLang="ja-JP"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mtClean="0"/>
              <a:t>	APPROVED”</a:t>
            </a:r>
            <a:endParaRPr lang="en-GB" smtClean="0"/>
          </a:p>
        </p:txBody>
      </p:sp>
      <p:sp>
        <p:nvSpPr>
          <p:cNvPr id="460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5646CA9D-AA2D-453E-A1A9-96B5BDBEB4D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60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802.11 WG Straw Poll Results</a:t>
            </a:r>
            <a:br>
              <a:rPr lang="en-GB" smtClean="0"/>
            </a:br>
            <a:r>
              <a:rPr lang="en-GB" sz="2400" smtClean="0"/>
              <a:t>November 2014 (San Antonio)</a:t>
            </a:r>
            <a:r>
              <a:rPr lang="en-GB" smtClean="0"/>
              <a:t> </a:t>
            </a:r>
          </a:p>
        </p:txBody>
      </p:sp>
      <p:sp>
        <p:nvSpPr>
          <p:cNvPr id="48130"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smtClean="0"/>
              <a:t>Do you support a change from LPD to EPD for ITS communications in the IEEE 802.11 5.9GHz (“11p”) frequency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YES: 20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NO: 0</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NEED MORE INFORMATION/TIME: 37</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smtClean="0"/>
              <a:t>ABSTAIN: 1</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smtClean="0"/>
          </a:p>
        </p:txBody>
      </p:sp>
      <p:sp>
        <p:nvSpPr>
          <p:cNvPr id="481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94B78319-5E70-47DA-8290-908729A356F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481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STRAW POLL</a:t>
            </a:r>
            <a:r>
              <a:rPr lang="en-GB" dirty="0"/>
              <a:t/>
            </a:r>
            <a:br>
              <a:rPr lang="en-GB" dirty="0"/>
            </a:br>
            <a:r>
              <a:rPr lang="en-GB" dirty="0"/>
              <a:t>(for mid-week plenary, Atlanta meeting)</a:t>
            </a: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If </a:t>
            </a:r>
            <a:r>
              <a:rPr lang="en-US" dirty="0" err="1" smtClean="0"/>
              <a:t>TGmc</a:t>
            </a:r>
            <a:r>
              <a:rPr lang="en-US" dirty="0" smtClean="0"/>
              <a:t> made text changes in the REVmc draft to require EPD format for MSDUs in OCB (ITS) communications in the 5.9GHz band, would that prompt you to vote “No” on the next Letter Ballot?</a:t>
            </a:r>
            <a:endParaRPr lang="en-US" dirty="0"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extLst>
      <p:ext uri="{BB962C8B-B14F-4D97-AF65-F5344CB8AC3E}">
        <p14:creationId xmlns:p14="http://schemas.microsoft.com/office/powerpoint/2010/main" val="1718744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a:t>
            </a:r>
            <a:r>
              <a:rPr lang="en-GB" dirty="0" smtClean="0"/>
              <a:t>WG MOTION</a:t>
            </a:r>
            <a:br>
              <a:rPr lang="en-GB" dirty="0" smtClean="0"/>
            </a:br>
            <a:r>
              <a:rPr lang="en-GB" dirty="0" smtClean="0"/>
              <a:t>(for mid-week plenary, Atlanta meeting)</a:t>
            </a: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a:t>
            </a:r>
            <a:r>
              <a:rPr lang="en-US" dirty="0" smtClean="0"/>
              <a:t>that 802.11 WG supports the use of EPD MSDU format for OCB (ITS) in the 5.9 GHz frequency band, and requests that </a:t>
            </a:r>
            <a:r>
              <a:rPr lang="en-US" dirty="0" err="1" smtClean="0"/>
              <a:t>TGmc</a:t>
            </a:r>
            <a:r>
              <a:rPr lang="en-US" dirty="0" smtClean="0"/>
              <a:t> consider text changes </a:t>
            </a:r>
            <a:r>
              <a:rPr lang="en-US" dirty="0" smtClean="0"/>
              <a:t>to facilitate this format, similar to 11-14/1522r2.</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NOTE: This is </a:t>
            </a:r>
            <a:r>
              <a:rPr lang="en-US" u="sng" dirty="0" smtClean="0"/>
              <a:t>NOT </a:t>
            </a:r>
            <a:r>
              <a:rPr lang="en-US" dirty="0" smtClean="0"/>
              <a:t>a vote on the text changes in 11-14/1522r2.  The text change details would be handled within </a:t>
            </a:r>
            <a:r>
              <a:rPr lang="en-US" dirty="0" err="1" smtClean="0"/>
              <a:t>TGmc</a:t>
            </a:r>
            <a:r>
              <a:rPr lang="en-US" dirty="0" smtClean="0"/>
              <a:t>.</a:t>
            </a:r>
            <a:endParaRPr lang="en-US"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r>
              <a:rPr lang="en-GB" sz="2400" dirty="0" smtClean="0"/>
              <a:t>:</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(for </a:t>
            </a:r>
            <a:r>
              <a:rPr lang="en-GB" dirty="0" err="1" smtClean="0"/>
              <a:t>TGmc</a:t>
            </a:r>
            <a:r>
              <a:rPr lang="en-GB" dirty="0" smtClean="0"/>
              <a:t>)</a:t>
            </a: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instruct the </a:t>
            </a:r>
            <a:r>
              <a:rPr lang="en-US" dirty="0" err="1" smtClean="0"/>
              <a:t>TGm</a:t>
            </a:r>
            <a:r>
              <a:rPr lang="en-US" dirty="0" smtClean="0"/>
              <a:t> editor to make the changes specified in 11-14-1522-02-000m-lpd-to-epd-in-5-9ghz.docx to the latest version of the 802.11 draft.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extLst>
      <p:ext uri="{BB962C8B-B14F-4D97-AF65-F5344CB8AC3E}">
        <p14:creationId xmlns:p14="http://schemas.microsoft.com/office/powerpoint/2010/main" val="1718744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18434"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Background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Rationale for switching from LLC Protocol Discrimination (LPD) to EtherType Protocol Discrimination (EPD) in the IEEE 802.11 5.9 GHz bands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Current status of implementations and support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18435" name="Slide Number Placeholder 5"/>
          <p:cNvSpPr>
            <a:spLocks noGrp="1"/>
          </p:cNvSpPr>
          <p:nvPr>
            <p:ph type="sldNum" sz="quarter" idx="19"/>
          </p:nvPr>
        </p:nvSpPr>
        <p:spPr/>
        <p:txBody>
          <a:bodyPr/>
          <a:lstStyle/>
          <a:p>
            <a:pPr>
              <a:buFont typeface="Times New Roman" pitchFamily="18" charset="0"/>
              <a:buNone/>
              <a:defRPr/>
            </a:pPr>
            <a:r>
              <a:rPr lang="en-GB" smtClean="0">
                <a:ea typeface="Arial Unicode MS" pitchFamily="34" charset="-128"/>
                <a:cs typeface="Arial Unicode MS" pitchFamily="34" charset="-128"/>
              </a:rPr>
              <a:t>Slide </a:t>
            </a:r>
            <a:fld id="{5BDA6E25-359E-4A1C-AE85-10A4A027B6E2}" type="slidenum">
              <a:rPr lang="en-GB" smtClean="0">
                <a:ea typeface="Arial Unicode MS" pitchFamily="34" charset="-128"/>
                <a:cs typeface="Arial Unicode MS" pitchFamily="34" charset="-128"/>
              </a:rPr>
              <a:pPr>
                <a:buFont typeface="Times New Roman" pitchFamily="18" charset="0"/>
                <a:buNone/>
                <a:defRPr/>
              </a:pPr>
              <a:t>2</a:t>
            </a:fld>
            <a:endParaRPr lang="en-GB" smtClean="0">
              <a:ea typeface="Arial Unicode MS" pitchFamily="34" charset="-128"/>
              <a:cs typeface="Arial Unicode MS" pitchFamily="34" charset="-128"/>
            </a:endParaRPr>
          </a:p>
        </p:txBody>
      </p:sp>
      <p:sp>
        <p:nvSpPr>
          <p:cNvPr id="8"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a:t>
            </a:r>
          </a:p>
        </p:txBody>
      </p:sp>
      <p:sp>
        <p:nvSpPr>
          <p:cNvPr id="20482"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From their inception, 802.2 (LLC) and 802.3 (L/T aka Ethernet) have been and continue to be incompatible layer-2 (LLC-sublayer) protocols.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Somewhere between 1999 and 2007, IEEE 802.11 specifically designated LLC (as defined in 802.2) as the Logical Link Control sublayer protocol to be used in all 802.11 STAs.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Ethernet now dominates the LAN market (FDDI and Token Ring are disappearing)</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048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BEE95ECF-A025-4C62-BDF4-E66BD8BC3F4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048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22530"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 was withdrawn in 2011 and is no longer supported by IEEE (ISO maintains a “stabilized” version in ISO/IEC 8802-2:1998)</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Overview and Architecture explicitly discourages the use of 802.2 LLC in the future.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i="1" smtClean="0">
                <a:solidFill>
                  <a:srgbClr val="FF0000"/>
                </a:solidFill>
              </a:rPr>
              <a:t>“New IEEE 802 standards shall support protocol discrimination in the LLC sublayer using EPD.”</a:t>
            </a:r>
          </a:p>
          <a:p>
            <a:pPr lvl="1"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b="1"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25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D5BC8E3E-A855-40EC-AA43-EEA9517A3ED2}"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253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a:xfrm>
            <a:off x="695325" y="685800"/>
            <a:ext cx="7770813"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24578" name="Rectangle 2"/>
          <p:cNvSpPr>
            <a:spLocks noGrp="1" noChangeArrowheads="1"/>
          </p:cNvSpPr>
          <p:nvPr>
            <p:ph idx="4294967295"/>
          </p:nvPr>
        </p:nvSpPr>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use of EtherTypes instead of DSAP/SSAP addresses as network layer protocol identifiers means LLC SNAP/RFC1042 has to be used (cf. IEEE 802.11)</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As a consequence, six (6) octets of fixed content (and therefore useless) are transmitted in every over-the-air stream.</a:t>
            </a:r>
            <a:endParaRPr lang="en-US" sz="2800" b="0"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245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EF7EE404-2A2A-4657-A38A-69A2628A44C7}"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245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7" name="Rectangle 1"/>
          <p:cNvSpPr>
            <a:spLocks noGrp="1" noChangeArrowheads="1"/>
          </p:cNvSpPr>
          <p:nvPr>
            <p:ph type="title" idx="4294967295"/>
          </p:nvPr>
        </p:nvSpPr>
        <p:spPr>
          <a:xfrm>
            <a:off x="722313" y="685800"/>
            <a:ext cx="7770812" cy="106521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31758"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3E479304-145E-4BE5-B9DE-CB45EC44F1D6}"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1759"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31760" name="Rectangle 10"/>
          <p:cNvSpPr>
            <a:spLocks noGrp="1" noChangeArrowheads="1"/>
          </p:cNvSpPr>
          <p:nvPr>
            <p:ph idx="4294967295"/>
          </p:nvPr>
        </p:nvSpPr>
        <p:spPr>
          <a:xfrm>
            <a:off x="685800" y="1495425"/>
            <a:ext cx="7770813" cy="4598988"/>
          </a:xfrm>
        </p:spPr>
        <p:txBody>
          <a:bodyPr/>
          <a:lstStyle/>
          <a:p>
            <a:pPr eaLnBrk="1" hangingPunct="1">
              <a:buFont typeface="Times New Roman" pitchFamily="18" charset="0"/>
              <a:buChar char="•"/>
            </a:pPr>
            <a:r>
              <a:rPr lang="en-US" smtClean="0"/>
              <a:t>LLC-sublayer 802.2 (LPD) header format (LLC SNAP RFC1042)</a:t>
            </a:r>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endParaRPr lang="en-US" smtClean="0"/>
          </a:p>
          <a:p>
            <a:pPr eaLnBrk="1" hangingPunct="1">
              <a:buFont typeface="Times New Roman" pitchFamily="18" charset="0"/>
              <a:buChar char="•"/>
            </a:pPr>
            <a:r>
              <a:rPr lang="en-US" smtClean="0"/>
              <a:t>Length/Type encoding (EPD) header format</a:t>
            </a:r>
          </a:p>
          <a:p>
            <a:pPr eaLnBrk="1" hangingPunct="1"/>
            <a:endParaRPr lang="en-US" sz="2000" smtClean="0"/>
          </a:p>
        </p:txBody>
      </p:sp>
      <p:graphicFrame>
        <p:nvGraphicFramePr>
          <p:cNvPr id="31755" name="Object 11"/>
          <p:cNvGraphicFramePr>
            <a:graphicFrameLocks noChangeAspect="1"/>
          </p:cNvGraphicFramePr>
          <p:nvPr/>
        </p:nvGraphicFramePr>
        <p:xfrm>
          <a:off x="2581275" y="2057400"/>
          <a:ext cx="4851400" cy="1981200"/>
        </p:xfrm>
        <a:graphic>
          <a:graphicData uri="http://schemas.openxmlformats.org/presentationml/2006/ole">
            <mc:AlternateContent xmlns:mc="http://schemas.openxmlformats.org/markup-compatibility/2006">
              <mc:Choice xmlns:v="urn:schemas-microsoft-com:vml" Requires="v">
                <p:oleObj spid="_x0000_s31759" name="Visio" r:id="rId4" imgW="3518428" imgH="1437048" progId="Visio.Drawing.11">
                  <p:embed/>
                </p:oleObj>
              </mc:Choice>
              <mc:Fallback>
                <p:oleObj name="Visio" r:id="rId4" imgW="3518428" imgH="1437048" progId="Visio.Drawing.11">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1275" y="2057400"/>
                        <a:ext cx="4851400"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56" name="Object 12"/>
          <p:cNvGraphicFramePr>
            <a:graphicFrameLocks noChangeAspect="1"/>
          </p:cNvGraphicFramePr>
          <p:nvPr/>
        </p:nvGraphicFramePr>
        <p:xfrm>
          <a:off x="5921375" y="4391025"/>
          <a:ext cx="1628775" cy="1966913"/>
        </p:xfrm>
        <a:graphic>
          <a:graphicData uri="http://schemas.openxmlformats.org/presentationml/2006/ole">
            <mc:AlternateContent xmlns:mc="http://schemas.openxmlformats.org/markup-compatibility/2006">
              <mc:Choice xmlns:v="urn:schemas-microsoft-com:vml" Requires="v">
                <p:oleObj spid="_x0000_s31760" name="Visio" r:id="rId6" imgW="1171513" imgH="1414152" progId="Visio.Drawing.11">
                  <p:embed/>
                </p:oleObj>
              </mc:Choice>
              <mc:Fallback>
                <p:oleObj name="Visio" r:id="rId6" imgW="1171513" imgH="1414152" progId="Visio.Drawing.11">
                  <p:embed/>
                  <p:pic>
                    <p:nvPicPr>
                      <p:cNvPr id="0"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21375" y="4391025"/>
                        <a:ext cx="1628775" cy="1966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61" name="Text Box 13"/>
          <p:cNvSpPr txBox="1">
            <a:spLocks noChangeArrowheads="1"/>
          </p:cNvSpPr>
          <p:nvPr/>
        </p:nvSpPr>
        <p:spPr bwMode="auto">
          <a:xfrm>
            <a:off x="2286000" y="4724400"/>
            <a:ext cx="2921000" cy="641350"/>
          </a:xfrm>
          <a:prstGeom prst="rect">
            <a:avLst/>
          </a:prstGeom>
          <a:noFill/>
          <a:ln w="9525">
            <a:noFill/>
            <a:miter lim="800000"/>
            <a:headEnd/>
            <a:tailEnd/>
          </a:ln>
        </p:spPr>
        <p:txBody>
          <a:bodyPr wrap="none">
            <a:spAutoFit/>
          </a:bodyPr>
          <a:lstStyle/>
          <a:p>
            <a:r>
              <a:rPr lang="en-US"/>
              <a:t>Length     &lt; 1503 (0x05DF)</a:t>
            </a:r>
          </a:p>
          <a:p>
            <a:r>
              <a:rPr lang="en-US"/>
              <a:t>Ethertype &gt; 1535 (0x05FF)</a:t>
            </a:r>
          </a:p>
        </p:txBody>
      </p:sp>
      <p:sp>
        <p:nvSpPr>
          <p:cNvPr id="10"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Background (continued)</a:t>
            </a:r>
          </a:p>
        </p:txBody>
      </p:sp>
      <p:sp>
        <p:nvSpPr>
          <p:cNvPr id="33794"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802.11 TGp created the amendment to IEEE 802.11 for operations in the 5.850-5.925 GHz frequency bands currently allocated by the FCC to Intelligent Transport Systems (ITS) operations</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Operations in these bands are “outside the context of a BSS” (dot11OCBActivated is true in 5.9 GHz bands in the US and Europe (see IEEE Std 802.11 Annex E))</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mtClean="0"/>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3795"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83DBF8EB-8ECE-4817-92B7-20A733560901}"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3796"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a:t>
            </a:r>
          </a:p>
        </p:txBody>
      </p:sp>
      <p:sp>
        <p:nvSpPr>
          <p:cNvPr id="35842"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currently no commercial deployments of IEEE 802.11 5.9 GHz units/systems (only prototype units in trials); hence the 5.9 GHz MAC/PHY can be considered to be “new”.</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Therefore, EPD should be used because it is: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more efficient (6 bytes saved in every data frame)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802.3 ethernet LANs and 802.1Q bridges</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compatible with GLK (EPD) operation (when standardization is complete)</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IEEE 802-2014 mandates it!</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584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8B000280-F56E-4C36-82C5-6B351ADB425B}"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5844"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Rationale (continued)</a:t>
            </a:r>
          </a:p>
        </p:txBody>
      </p:sp>
      <p:sp>
        <p:nvSpPr>
          <p:cNvPr id="37890" name="Rectangle 2"/>
          <p:cNvSpPr>
            <a:spLocks noGrp="1" noChangeArrowheads="1"/>
          </p:cNvSpPr>
          <p:nvPr>
            <p:ph idx="4294967295"/>
          </p:nvPr>
        </p:nvSpPr>
        <p:spPr>
          <a:xfrm>
            <a:off x="722313" y="1741488"/>
            <a:ext cx="7770812" cy="4113212"/>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There are ongoing discussions on and investigations into possible sharing of some part of the ITS 5.9 GHz frequency bands (cf. UNII-4 in FCC NPRM 13-22) </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Changing from LPD to EPD for ITS communications in the ITS bands would neither impact nor be impacted by possible sharing with other IEEE 802.11 devices should such sharing eventually be allowed</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The ONLY change is to the contents of the LLC sublayer Protocol Data Unit (LPDU … aka MSDU)</a:t>
            </a:r>
          </a:p>
          <a:p>
            <a:pPr lvl="1"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mtClean="0"/>
          </a:p>
        </p:txBody>
      </p:sp>
      <p:sp>
        <p:nvSpPr>
          <p:cNvPr id="3789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C368DC67-8121-407D-A247-124E08FC33E1}"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37892"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dirty="0" smtClean="0">
                <a:ea typeface="Arial Unicode MS" pitchFamily="34" charset="-128"/>
                <a:cs typeface="Arial Unicode MS" pitchFamily="34" charset="-128"/>
              </a:rPr>
              <a:t>Jan 2015</a:t>
            </a:r>
            <a:endParaRPr lang="en-GB" dirty="0" smtClean="0">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802-11-Submission">
  <a:themeElements>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802-11-Submission">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ea typeface="MS Gothic" pitchFamily="49" charset="-128"/>
          </a:defRPr>
        </a:defPPr>
      </a:lstStyle>
    </a:lnDef>
  </a:objectDefaults>
  <a:extraClrSchemeLst>
    <a:extraClrScheme>
      <a:clrScheme name="1_802-11-Submis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802-11-Submis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802-11-Submis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802-11-Submis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802-11-Submis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802-11-Submis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14192</TotalTime>
  <Words>1056</Words>
  <Application>Microsoft Office PowerPoint</Application>
  <PresentationFormat>On-screen Show (4:3)</PresentationFormat>
  <Paragraphs>189</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1_802-11-Submission</vt:lpstr>
      <vt:lpstr>Document</vt:lpstr>
      <vt:lpstr>Visio</vt:lpstr>
      <vt:lpstr>EPD for IEEE 802.11 5.9GHz Operations</vt:lpstr>
      <vt:lpstr>Abstract</vt:lpstr>
      <vt:lpstr>Background</vt:lpstr>
      <vt:lpstr>Background (continued)</vt:lpstr>
      <vt:lpstr>Background (continued)</vt:lpstr>
      <vt:lpstr>Background (continued)</vt:lpstr>
      <vt:lpstr>Background (continued)</vt:lpstr>
      <vt:lpstr>Rationale</vt:lpstr>
      <vt:lpstr>Rationale (continued)</vt:lpstr>
      <vt:lpstr>Current Implementations</vt:lpstr>
      <vt:lpstr>Current Implementations - LPD (before)</vt:lpstr>
      <vt:lpstr>Current Implementations - EPD (after)</vt:lpstr>
      <vt:lpstr>Current Support</vt:lpstr>
      <vt:lpstr>802.11 WG Straw Poll Results November 2014 (San Antonio) </vt:lpstr>
      <vt:lpstr>802.11 WG STRAW POLL (for mid-week plenary, Atlanta meeting)</vt:lpstr>
      <vt:lpstr>802.11 WG MOTION (for mid-week plenary, Atlanta meeting)</vt:lpstr>
      <vt:lpstr>MOTION (for TGmc)</vt:lpstr>
    </vt:vector>
  </TitlesOfParts>
  <Company>SRA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EPD for IEEE 802.11 5.9GHz Operations</dc:title>
  <dc:creator>Dick Roy</dc:creator>
  <cp:lastModifiedBy>Mark Hamilton</cp:lastModifiedBy>
  <cp:revision>304</cp:revision>
  <cp:lastPrinted>2013-02-04T02:23:21Z</cp:lastPrinted>
  <dcterms:created xsi:type="dcterms:W3CDTF">2012-10-15T16:10:16Z</dcterms:created>
  <dcterms:modified xsi:type="dcterms:W3CDTF">2015-01-14T05:56:21Z</dcterms:modified>
</cp:coreProperties>
</file>