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9" r:id="rId8"/>
    <p:sldId id="262" r:id="rId9"/>
    <p:sldId id="270" r:id="rId10"/>
    <p:sldId id="264" r:id="rId11"/>
    <p:sldId id="265" r:id="rId12"/>
    <p:sldId id="266" r:id="rId13"/>
    <p:sldId id="267" r:id="rId14"/>
    <p:sldId id="268" r:id="rId15"/>
    <p:sldId id="271" r:id="rId16"/>
  </p:sldIdLst>
  <p:sldSz cx="9144000" cy="6858000" type="screen4x3"/>
  <p:notesSz cx="6669088" cy="9928225"/>
  <p:defaultTextStyle>
    <a:defPPr>
      <a:defRPr lang="en-GB"/>
    </a:defPPr>
    <a:lvl1pPr algn="l" defTabSz="449263" rtl="0" fontAlgn="base">
      <a:spcBef>
        <a:spcPct val="0"/>
      </a:spcBef>
      <a:spcAft>
        <a:spcPct val="0"/>
      </a:spcAft>
      <a:defRPr kern="1200">
        <a:solidFill>
          <a:schemeClr val="tx1"/>
        </a:solidFill>
        <a:latin typeface="Arial" charset="0"/>
        <a:ea typeface="MS Gothic" pitchFamily="49" charset="-128"/>
        <a:cs typeface="Arial" charset="0"/>
      </a:defRPr>
    </a:lvl1pPr>
    <a:lvl2pPr marL="742950" indent="-285750" algn="l" defTabSz="449263" rtl="0" fontAlgn="base">
      <a:spcBef>
        <a:spcPct val="0"/>
      </a:spcBef>
      <a:spcAft>
        <a:spcPct val="0"/>
      </a:spcAft>
      <a:defRPr kern="1200">
        <a:solidFill>
          <a:schemeClr val="tx1"/>
        </a:solidFill>
        <a:latin typeface="Arial" charset="0"/>
        <a:ea typeface="MS Gothic" pitchFamily="49" charset="-128"/>
        <a:cs typeface="Arial" charset="0"/>
      </a:defRPr>
    </a:lvl2pPr>
    <a:lvl3pPr marL="11430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3pPr>
    <a:lvl4pPr marL="16002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4pPr>
    <a:lvl5pPr marL="20574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5pPr>
    <a:lvl6pPr marL="2286000" algn="l" defTabSz="914400" rtl="0" eaLnBrk="1" latinLnBrk="0" hangingPunct="1">
      <a:defRPr kern="1200">
        <a:solidFill>
          <a:schemeClr val="tx1"/>
        </a:solidFill>
        <a:latin typeface="Arial" charset="0"/>
        <a:ea typeface="MS Gothic" pitchFamily="49" charset="-128"/>
        <a:cs typeface="Arial" charset="0"/>
      </a:defRPr>
    </a:lvl6pPr>
    <a:lvl7pPr marL="2743200" algn="l" defTabSz="914400" rtl="0" eaLnBrk="1" latinLnBrk="0" hangingPunct="1">
      <a:defRPr kern="1200">
        <a:solidFill>
          <a:schemeClr val="tx1"/>
        </a:solidFill>
        <a:latin typeface="Arial" charset="0"/>
        <a:ea typeface="MS Gothic" pitchFamily="49" charset="-128"/>
        <a:cs typeface="Arial" charset="0"/>
      </a:defRPr>
    </a:lvl7pPr>
    <a:lvl8pPr marL="3200400" algn="l" defTabSz="914400" rtl="0" eaLnBrk="1" latinLnBrk="0" hangingPunct="1">
      <a:defRPr kern="1200">
        <a:solidFill>
          <a:schemeClr val="tx1"/>
        </a:solidFill>
        <a:latin typeface="Arial" charset="0"/>
        <a:ea typeface="MS Gothic" pitchFamily="49" charset="-128"/>
        <a:cs typeface="Arial" charset="0"/>
      </a:defRPr>
    </a:lvl8pPr>
    <a:lvl9pPr marL="3657600" algn="l" defTabSz="914400" rtl="0" eaLnBrk="1" latinLnBrk="0" hangingPunct="1">
      <a:defRPr kern="1200">
        <a:solidFill>
          <a:schemeClr val="tx1"/>
        </a:solidFill>
        <a:latin typeface="Arial" charset="0"/>
        <a:ea typeface="MS Gothic" pitchFamily="49"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2" d="100"/>
          <a:sy n="82" d="100"/>
        </p:scale>
        <p:origin x="-437"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9" d="100"/>
          <a:sy n="59" d="100"/>
        </p:scale>
        <p:origin x="-1752" y="-72"/>
      </p:cViewPr>
      <p:guideLst>
        <p:guide orient="horz" pos="3082"/>
        <p:guide pos="207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5300"/>
          </a:xfrm>
          <a:prstGeom prst="rect">
            <a:avLst/>
          </a:prstGeom>
        </p:spPr>
        <p:txBody>
          <a:bodyPr vert="horz" lIns="95390" tIns="47695" rIns="95390" bIns="47695" rtlCol="0"/>
          <a:lstStyle>
            <a:lvl1pPr algn="l"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endParaRPr lang="en-US"/>
          </a:p>
        </p:txBody>
      </p:sp>
      <p:sp>
        <p:nvSpPr>
          <p:cNvPr id="3" name="Date Placeholder 2"/>
          <p:cNvSpPr>
            <a:spLocks noGrp="1"/>
          </p:cNvSpPr>
          <p:nvPr>
            <p:ph type="dt" sz="quarter" idx="1"/>
          </p:nvPr>
        </p:nvSpPr>
        <p:spPr>
          <a:xfrm>
            <a:off x="3776663" y="0"/>
            <a:ext cx="2890837" cy="495300"/>
          </a:xfrm>
          <a:prstGeom prst="rect">
            <a:avLst/>
          </a:prstGeom>
        </p:spPr>
        <p:txBody>
          <a:bodyPr vert="horz" lIns="95390" tIns="47695" rIns="95390" bIns="47695" rtlCol="0"/>
          <a:lstStyle>
            <a:lvl1pPr algn="r"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fld id="{EE0EC1AB-FB88-44D9-A8D9-60DACB254201}" type="datetimeFigureOut">
              <a:rPr lang="en-US"/>
              <a:pPr>
                <a:defRPr/>
              </a:pPr>
              <a:t>1/13/2015</a:t>
            </a:fld>
            <a:endParaRPr lang="en-US"/>
          </a:p>
        </p:txBody>
      </p:sp>
      <p:sp>
        <p:nvSpPr>
          <p:cNvPr id="4" name="Footer Placeholder 3"/>
          <p:cNvSpPr>
            <a:spLocks noGrp="1"/>
          </p:cNvSpPr>
          <p:nvPr>
            <p:ph type="ftr" sz="quarter" idx="2"/>
          </p:nvPr>
        </p:nvSpPr>
        <p:spPr>
          <a:xfrm>
            <a:off x="0" y="9431338"/>
            <a:ext cx="2890838" cy="495300"/>
          </a:xfrm>
          <a:prstGeom prst="rect">
            <a:avLst/>
          </a:prstGeom>
        </p:spPr>
        <p:txBody>
          <a:bodyPr vert="horz" lIns="95390" tIns="47695" rIns="95390" bIns="47695" rtlCol="0" anchor="b"/>
          <a:lstStyle>
            <a:lvl1pPr algn="l"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endParaRPr lang="en-US"/>
          </a:p>
        </p:txBody>
      </p:sp>
      <p:sp>
        <p:nvSpPr>
          <p:cNvPr id="5" name="Slide Number Placeholder 4"/>
          <p:cNvSpPr>
            <a:spLocks noGrp="1"/>
          </p:cNvSpPr>
          <p:nvPr>
            <p:ph type="sldNum" sz="quarter" idx="3"/>
          </p:nvPr>
        </p:nvSpPr>
        <p:spPr>
          <a:xfrm>
            <a:off x="3776663" y="9431338"/>
            <a:ext cx="2890837" cy="495300"/>
          </a:xfrm>
          <a:prstGeom prst="rect">
            <a:avLst/>
          </a:prstGeom>
        </p:spPr>
        <p:txBody>
          <a:bodyPr vert="horz" lIns="95390" tIns="47695" rIns="95390" bIns="47695" rtlCol="0" anchor="b"/>
          <a:lstStyle>
            <a:lvl1pPr algn="r"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fld id="{F603FB9B-F413-45CB-BCEE-4B5B65DD8F62}"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669088" cy="9928225"/>
          </a:xfrm>
          <a:prstGeom prst="roundRect">
            <a:avLst>
              <a:gd name="adj" fmla="val 19"/>
            </a:avLst>
          </a:prstGeom>
          <a:solidFill>
            <a:srgbClr val="FFFFFF"/>
          </a:solidFill>
          <a:ln w="9525">
            <a:noFill/>
            <a:round/>
            <a:headEnd/>
            <a:tailEnd/>
          </a:ln>
          <a:effectLst/>
        </p:spPr>
        <p:txBody>
          <a:bodyPr wrap="none" lIns="95390" tIns="47695" rIns="95390" bIns="47695" anchor="ct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5424488" y="103188"/>
            <a:ext cx="615950"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latin typeface="Times New Roman" pitchFamily="16" charset="0"/>
                <a:ea typeface="MS Gothic" charset="-128"/>
                <a:cs typeface="Arial Unicode MS" charset="0"/>
              </a:defRPr>
            </a:lvl1pPr>
          </a:lstStyle>
          <a:p>
            <a:pPr>
              <a:defRPr/>
            </a:pPr>
            <a:r>
              <a:rPr lang="en-US"/>
              <a:t>doc.: IEEE </a:t>
            </a:r>
            <a:r>
              <a:rPr lang="en-US" smtClean="0"/>
              <a:t>802.11-yy/0339r0</a:t>
            </a:r>
            <a:endParaRPr lang="en-US"/>
          </a:p>
        </p:txBody>
      </p:sp>
      <p:sp>
        <p:nvSpPr>
          <p:cNvPr id="2051" name="Rectangle 3"/>
          <p:cNvSpPr>
            <a:spLocks noGrp="1" noChangeArrowheads="1"/>
          </p:cNvSpPr>
          <p:nvPr>
            <p:ph type="dt"/>
          </p:nvPr>
        </p:nvSpPr>
        <p:spPr bwMode="auto">
          <a:xfrm>
            <a:off x="628650" y="103188"/>
            <a:ext cx="793750"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latin typeface="Times New Roman" pitchFamily="16" charset="0"/>
                <a:ea typeface="MS Gothic" charset="-128"/>
                <a:cs typeface="Arial Unicode MS" charset="0"/>
              </a:defRPr>
            </a:lvl1pPr>
          </a:lstStyle>
          <a:p>
            <a:pPr>
              <a:defRPr/>
            </a:pPr>
            <a:r>
              <a:rPr lang="en-US"/>
              <a:t>Month Year</a:t>
            </a:r>
          </a:p>
        </p:txBody>
      </p:sp>
      <p:sp>
        <p:nvSpPr>
          <p:cNvPr id="13317" name="Rectangle 4"/>
          <p:cNvSpPr>
            <a:spLocks noGrp="1" noRot="1" noChangeAspect="1" noChangeArrowheads="1"/>
          </p:cNvSpPr>
          <p:nvPr>
            <p:ph type="sldImg"/>
          </p:nvPr>
        </p:nvSpPr>
        <p:spPr bwMode="auto">
          <a:xfrm>
            <a:off x="860425" y="750888"/>
            <a:ext cx="4946650" cy="3709987"/>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889000" y="4716463"/>
            <a:ext cx="4889500" cy="4465637"/>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153025" y="9612313"/>
            <a:ext cx="887413" cy="1936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latin typeface="Times New Roman" pitchFamily="16" charset="0"/>
                <a:ea typeface="MS Gothic" charset="-128"/>
                <a:cs typeface="Arial Unicode MS" charset="0"/>
              </a:defRPr>
            </a:lvl1pPr>
          </a:lstStyle>
          <a:p>
            <a:pPr>
              <a:defRPr/>
            </a:pPr>
            <a:r>
              <a:rPr lang="en-US"/>
              <a:t>John Doe, Some Company</a:t>
            </a:r>
          </a:p>
        </p:txBody>
      </p:sp>
      <p:sp>
        <p:nvSpPr>
          <p:cNvPr id="2055" name="Rectangle 7"/>
          <p:cNvSpPr>
            <a:spLocks noGrp="1" noChangeArrowheads="1"/>
          </p:cNvSpPr>
          <p:nvPr>
            <p:ph type="sldNum"/>
          </p:nvPr>
        </p:nvSpPr>
        <p:spPr bwMode="auto">
          <a:xfrm>
            <a:off x="3098800" y="9612313"/>
            <a:ext cx="492125" cy="3889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latin typeface="Times New Roman" pitchFamily="16" charset="0"/>
                <a:ea typeface="MS Gothic" charset="-128"/>
                <a:cs typeface="Arial Unicode MS" charset="0"/>
              </a:defRPr>
            </a:lvl1pPr>
          </a:lstStyle>
          <a:p>
            <a:pPr>
              <a:defRPr/>
            </a:pPr>
            <a:r>
              <a:rPr lang="en-US"/>
              <a:t>Page </a:t>
            </a:r>
            <a:fld id="{726BAAC3-C973-4501-BD65-AFC30166923D}" type="slidenum">
              <a:rPr lang="en-US"/>
              <a:pPr>
                <a:defRPr/>
              </a:pPr>
              <a:t>‹#›</a:t>
            </a:fld>
            <a:endParaRPr lang="en-US"/>
          </a:p>
        </p:txBody>
      </p:sp>
      <p:sp>
        <p:nvSpPr>
          <p:cNvPr id="2056" name="Rectangle 8"/>
          <p:cNvSpPr>
            <a:spLocks noChangeArrowheads="1"/>
          </p:cNvSpPr>
          <p:nvPr/>
        </p:nvSpPr>
        <p:spPr bwMode="auto">
          <a:xfrm>
            <a:off x="695325" y="9612313"/>
            <a:ext cx="776288" cy="200025"/>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a:pPr>
            <a:r>
              <a:rPr lang="en-US" sz="13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696913" y="9610725"/>
            <a:ext cx="5275262" cy="1588"/>
          </a:xfrm>
          <a:prstGeom prst="line">
            <a:avLst/>
          </a:prstGeom>
          <a:noFill/>
          <a:ln w="12600">
            <a:solidFill>
              <a:srgbClr val="000000"/>
            </a:solidFill>
            <a:miter lim="800000"/>
            <a:headEnd/>
            <a:tailEnd/>
          </a:ln>
          <a:effectLst/>
        </p:spPr>
        <p:txBody>
          <a:bodyPr lIns="95390" tIns="47695" rIns="95390" bIns="47695"/>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2058" name="Line 10"/>
          <p:cNvSpPr>
            <a:spLocks noChangeShapeType="1"/>
          </p:cNvSpPr>
          <p:nvPr/>
        </p:nvSpPr>
        <p:spPr bwMode="auto">
          <a:xfrm>
            <a:off x="622300" y="317500"/>
            <a:ext cx="5424488" cy="1588"/>
          </a:xfrm>
          <a:prstGeom prst="line">
            <a:avLst/>
          </a:prstGeom>
          <a:noFill/>
          <a:ln w="12600">
            <a:solidFill>
              <a:srgbClr val="000000"/>
            </a:solidFill>
            <a:miter lim="800000"/>
            <a:headEnd/>
            <a:tailEnd/>
          </a:ln>
          <a:effectLst/>
        </p:spPr>
        <p:txBody>
          <a:bodyPr lIns="95390" tIns="47695" rIns="95390" bIns="47695"/>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doc.: IEEE 802.11-yy/0339r0</a:t>
            </a:r>
          </a:p>
        </p:txBody>
      </p:sp>
      <p:sp>
        <p:nvSpPr>
          <p:cNvPr id="17411" name="Rectangle 3"/>
          <p:cNvSpPr>
            <a:spLocks noGrp="1" noChangeArrowheads="1"/>
          </p:cNvSpPr>
          <p:nvPr>
            <p:ph type="dt"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Month Year</a:t>
            </a:r>
          </a:p>
        </p:txBody>
      </p:sp>
      <p:sp>
        <p:nvSpPr>
          <p:cNvPr id="17412" name="Rectangle 6"/>
          <p:cNvSpPr>
            <a:spLocks noGrp="1" noChangeArrowheads="1"/>
          </p:cNvSpPr>
          <p:nvPr>
            <p:ph type="ftr" sz="quarter"/>
          </p:nvPr>
        </p:nvSpPr>
        <p:spPr>
          <a:noFill/>
        </p:spPr>
        <p:txBody>
          <a:bodyPr/>
          <a:lstStyle/>
          <a:p>
            <a:pPr>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mtClean="0">
                <a:latin typeface="Times New Roman" pitchFamily="18" charset="0"/>
                <a:ea typeface="Arial Unicode MS" pitchFamily="34" charset="-128"/>
                <a:cs typeface="Arial Unicode MS" pitchFamily="34" charset="-128"/>
              </a:rPr>
              <a:t>John Doe, Some Company</a:t>
            </a:r>
          </a:p>
        </p:txBody>
      </p:sp>
      <p:sp>
        <p:nvSpPr>
          <p:cNvPr id="17413" name="Rectangle 7"/>
          <p:cNvSpPr>
            <a:spLocks noGrp="1" noChangeArrowheads="1"/>
          </p:cNvSpPr>
          <p:nvPr>
            <p:ph type="sldNum"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Page </a:t>
            </a:r>
            <a:fld id="{96FDEE2A-0F83-4B8F-B203-E1CD775EC2EE}" type="slidenum">
              <a:rPr lang="en-US" smtClean="0">
                <a:latin typeface="Times New Roman" pitchFamily="18" charset="0"/>
                <a:ea typeface="Arial Unicode MS" pitchFamily="34" charset="-128"/>
                <a:cs typeface="Arial Unicode MS" pitchFamily="34" charset="-128"/>
              </a:rPr>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a:t>
            </a:fld>
            <a:endParaRPr lang="en-US" smtClean="0">
              <a:latin typeface="Times New Roman" pitchFamily="18" charset="0"/>
              <a:ea typeface="Arial Unicode MS" pitchFamily="34" charset="-128"/>
              <a:cs typeface="Arial Unicode MS" pitchFamily="34" charset="-128"/>
            </a:endParaRPr>
          </a:p>
        </p:txBody>
      </p:sp>
      <p:sp>
        <p:nvSpPr>
          <p:cNvPr id="1741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1741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096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096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096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5FC49681-6E3A-484F-9B47-872E3A2162A8}"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10</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096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096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3011"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3012"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3013"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1496092D-BFCE-49B8-87B6-02F9B001DEBB}"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11</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301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301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5059"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5060"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5061"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E4448F56-8E06-4672-B3F5-F3D921F0ED36}"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12</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506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506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710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710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710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C78BE152-3A7B-424C-A30A-2B1CAE7A9764}"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13</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711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711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915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915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915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94D4D5F3-5331-431C-A506-901B6CE74EE2}"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915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915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120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120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120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967D44C-99A6-4DBE-9265-826E4DACA310}"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15</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120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120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doc.: IEEE 802.11-yy/0339r0</a:t>
            </a:r>
          </a:p>
        </p:txBody>
      </p:sp>
      <p:sp>
        <p:nvSpPr>
          <p:cNvPr id="19459" name="Rectangle 3"/>
          <p:cNvSpPr>
            <a:spLocks noGrp="1" noChangeArrowheads="1"/>
          </p:cNvSpPr>
          <p:nvPr>
            <p:ph type="dt"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Month Year</a:t>
            </a:r>
          </a:p>
        </p:txBody>
      </p:sp>
      <p:sp>
        <p:nvSpPr>
          <p:cNvPr id="19460" name="Rectangle 6"/>
          <p:cNvSpPr>
            <a:spLocks noGrp="1" noChangeArrowheads="1"/>
          </p:cNvSpPr>
          <p:nvPr>
            <p:ph type="ftr" sz="quarter"/>
          </p:nvPr>
        </p:nvSpPr>
        <p:spPr>
          <a:noFill/>
        </p:spPr>
        <p:txBody>
          <a:bodyPr/>
          <a:lstStyle/>
          <a:p>
            <a:pPr>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mtClean="0">
                <a:latin typeface="Times New Roman" pitchFamily="18" charset="0"/>
                <a:ea typeface="Arial Unicode MS" pitchFamily="34" charset="-128"/>
                <a:cs typeface="Arial Unicode MS" pitchFamily="34" charset="-128"/>
              </a:rPr>
              <a:t>John Doe, Some Company</a:t>
            </a:r>
          </a:p>
        </p:txBody>
      </p:sp>
      <p:sp>
        <p:nvSpPr>
          <p:cNvPr id="19461" name="Rectangle 7"/>
          <p:cNvSpPr>
            <a:spLocks noGrp="1" noChangeArrowheads="1"/>
          </p:cNvSpPr>
          <p:nvPr>
            <p:ph type="sldNum"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Page </a:t>
            </a:r>
            <a:fld id="{E88D7F73-9E9E-4D85-898B-3BD2998298ED}" type="slidenum">
              <a:rPr lang="en-US" smtClean="0">
                <a:latin typeface="Times New Roman" pitchFamily="18" charset="0"/>
                <a:ea typeface="Arial Unicode MS" pitchFamily="34" charset="-128"/>
                <a:cs typeface="Arial Unicode MS" pitchFamily="34" charset="-128"/>
              </a:rPr>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2</a:t>
            </a:fld>
            <a:endParaRPr lang="en-US" smtClean="0">
              <a:latin typeface="Times New Roman" pitchFamily="18" charset="0"/>
              <a:ea typeface="Arial Unicode MS" pitchFamily="34" charset="-128"/>
              <a:cs typeface="Arial Unicode MS" pitchFamily="34" charset="-128"/>
            </a:endParaRPr>
          </a:p>
        </p:txBody>
      </p:sp>
      <p:sp>
        <p:nvSpPr>
          <p:cNvPr id="1946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1946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150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150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150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B3B5ABB5-38D9-452D-A6A1-96433527DFFE}"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3</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151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151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355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355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355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17CD3A9D-9E44-4DB1-85E5-4FE77826EEBB}"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355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355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560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560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560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8F9B420D-16A5-4375-ACC7-C163ADFE6C35}"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5</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560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560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2771"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2772"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2773"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559BE14E-E8CC-46CE-963A-4B04499F00E5}"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6</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277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277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4819"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4820"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4821"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10F5F5BC-E12A-4FA7-A409-B368838BA22C}"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7</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482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482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686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686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686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C5FF3BDD-97F8-4DA0-AB29-825DD9482F74}"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8</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687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687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891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891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891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ACB044CA-4EBD-4B81-A3E8-A196B849C2D6}"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9</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891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891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D54C4911-D736-4C25-B8E8-E792D045592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7ECA0EAE-C16F-4CE7-BAB4-5A87A36E68E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5036B91A-173C-4CD6-827F-A5B884CDCB91}"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A3F4C583-278B-4651-B672-611C00FBCAE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147737A4-90BD-454F-9C84-483C12590683}"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3"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4" name="Rectangle 5"/>
          <p:cNvSpPr>
            <a:spLocks noGrp="1" noChangeArrowheads="1"/>
          </p:cNvSpPr>
          <p:nvPr>
            <p:ph type="sldNum" idx="19"/>
          </p:nvPr>
        </p:nvSpPr>
        <p:spPr>
          <a:ln/>
        </p:spPr>
        <p:txBody>
          <a:bodyPr/>
          <a:lstStyle>
            <a:lvl1pPr>
              <a:defRPr/>
            </a:lvl1pPr>
          </a:lstStyle>
          <a:p>
            <a:pPr>
              <a:defRPr/>
            </a:pPr>
            <a:r>
              <a:rPr lang="en-GB"/>
              <a:t>Slide </a:t>
            </a:r>
            <a:fld id="{DAC205C1-A00C-416E-8F77-F8BED1C483E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idx="10"/>
          </p:nvPr>
        </p:nvSpPr>
        <p:spPr/>
        <p:txBody>
          <a:bodyPr/>
          <a:lstStyle>
            <a:lvl1pPr>
              <a:defRPr/>
            </a:lvl1pPr>
          </a:lstStyle>
          <a:p>
            <a:pPr>
              <a:defRPr/>
            </a:pPr>
            <a:r>
              <a:rPr lang="en-US"/>
              <a:t> __     </a:t>
            </a:r>
            <a:endParaRPr lang="en-GB"/>
          </a:p>
        </p:txBody>
      </p:sp>
      <p:sp>
        <p:nvSpPr>
          <p:cNvPr id="8"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3"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4"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5"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6" name="Rectangle 5"/>
          <p:cNvSpPr>
            <a:spLocks noGrp="1" noChangeArrowheads="1"/>
          </p:cNvSpPr>
          <p:nvPr>
            <p:ph type="sldNum" idx="19"/>
          </p:nvPr>
        </p:nvSpPr>
        <p:spPr>
          <a:ln/>
        </p:spPr>
        <p:txBody>
          <a:bodyPr/>
          <a:lstStyle>
            <a:lvl1pPr>
              <a:defRPr/>
            </a:lvl1pPr>
          </a:lstStyle>
          <a:p>
            <a:pPr>
              <a:defRPr/>
            </a:pPr>
            <a:r>
              <a:rPr lang="en-GB"/>
              <a:t>Slide </a:t>
            </a:r>
            <a:fld id="{E68DD0CB-FEF9-4A75-A918-D01A4F9A5BD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idx="10"/>
          </p:nvPr>
        </p:nvSpPr>
        <p:spPr/>
        <p:txBody>
          <a:bodyPr/>
          <a:lstStyle>
            <a:lvl1pPr>
              <a:defRPr/>
            </a:lvl1pPr>
          </a:lstStyle>
          <a:p>
            <a:pPr>
              <a:defRPr/>
            </a:pPr>
            <a:r>
              <a:rPr lang="en-US"/>
              <a:t> __     </a:t>
            </a:r>
            <a:endParaRPr lang="en-GB"/>
          </a:p>
        </p:txBody>
      </p:sp>
      <p:sp>
        <p:nvSpPr>
          <p:cNvPr id="4"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5"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2" name="Rectangle 5"/>
          <p:cNvSpPr>
            <a:spLocks noGrp="1" noChangeArrowheads="1"/>
          </p:cNvSpPr>
          <p:nvPr>
            <p:ph type="sldNum" idx="19"/>
          </p:nvPr>
        </p:nvSpPr>
        <p:spPr>
          <a:ln/>
        </p:spPr>
        <p:txBody>
          <a:bodyPr/>
          <a:lstStyle>
            <a:lvl1pPr>
              <a:defRPr/>
            </a:lvl1pPr>
          </a:lstStyle>
          <a:p>
            <a:pPr>
              <a:defRPr/>
            </a:pPr>
            <a:r>
              <a:rPr lang="en-GB"/>
              <a:t>Slide </a:t>
            </a:r>
            <a:fld id="{239CB640-6C83-41A4-9963-9A97B2B798B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pPr>
              <a:defRPr/>
            </a:pPr>
            <a:r>
              <a:rPr lang="en-US"/>
              <a:t> __     </a:t>
            </a:r>
            <a:endParaRPr lang="en-GB"/>
          </a:p>
        </p:txBody>
      </p:sp>
      <p:sp>
        <p:nvSpPr>
          <p:cNvPr id="3"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4"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5"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1" name="Rectangle 5"/>
          <p:cNvSpPr>
            <a:spLocks noGrp="1" noChangeArrowheads="1"/>
          </p:cNvSpPr>
          <p:nvPr>
            <p:ph type="sldNum" idx="19"/>
          </p:nvPr>
        </p:nvSpPr>
        <p:spPr>
          <a:ln/>
        </p:spPr>
        <p:txBody>
          <a:bodyPr/>
          <a:lstStyle>
            <a:lvl1pPr>
              <a:defRPr/>
            </a:lvl1pPr>
          </a:lstStyle>
          <a:p>
            <a:pPr>
              <a:defRPr/>
            </a:pPr>
            <a:r>
              <a:rPr lang="en-GB"/>
              <a:t>Slide </a:t>
            </a:r>
            <a:fld id="{A2C2FDB1-4935-445B-B063-FEAE755EBC7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3"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4" name="Rectangle 5"/>
          <p:cNvSpPr>
            <a:spLocks noGrp="1" noChangeArrowheads="1"/>
          </p:cNvSpPr>
          <p:nvPr>
            <p:ph type="sldNum" idx="19"/>
          </p:nvPr>
        </p:nvSpPr>
        <p:spPr>
          <a:ln/>
        </p:spPr>
        <p:txBody>
          <a:bodyPr/>
          <a:lstStyle>
            <a:lvl1pPr>
              <a:defRPr/>
            </a:lvl1pPr>
          </a:lstStyle>
          <a:p>
            <a:pPr>
              <a:defRPr/>
            </a:pPr>
            <a:r>
              <a:rPr lang="en-GB"/>
              <a:t>Slide </a:t>
            </a:r>
            <a:fld id="{2C66ACD3-4D52-4182-849E-406D8F98DCB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3"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4" name="Rectangle 5"/>
          <p:cNvSpPr>
            <a:spLocks noGrp="1" noChangeArrowheads="1"/>
          </p:cNvSpPr>
          <p:nvPr>
            <p:ph type="sldNum" idx="19"/>
          </p:nvPr>
        </p:nvSpPr>
        <p:spPr>
          <a:ln/>
        </p:spPr>
        <p:txBody>
          <a:bodyPr/>
          <a:lstStyle>
            <a:lvl1pPr>
              <a:defRPr/>
            </a:lvl1pPr>
          </a:lstStyle>
          <a:p>
            <a:pPr>
              <a:defRPr/>
            </a:pPr>
            <a:r>
              <a:rPr lang="en-GB"/>
              <a:t>Slide </a:t>
            </a:r>
            <a:fld id="{DC1D5C61-5C3C-48B5-9BF8-DEF4A5A3DBB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Submission</a:t>
            </a:r>
          </a:p>
        </p:txBody>
      </p:sp>
      <p:sp>
        <p:nvSpPr>
          <p:cNvPr id="1032" name="Line 8"/>
          <p:cNvSpPr>
            <a:spLocks noChangeShapeType="1"/>
          </p:cNvSpPr>
          <p:nvPr/>
        </p:nvSpPr>
        <p:spPr bwMode="auto">
          <a:xfrm>
            <a:off x="685800" y="64008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10" name="Date Placeholder 3"/>
          <p:cNvSpPr txBox="1">
            <a:spLocks/>
          </p:cNvSpPr>
          <p:nvPr/>
        </p:nvSpPr>
        <p:spPr bwMode="auto">
          <a:xfrm>
            <a:off x="5037138" y="325438"/>
            <a:ext cx="3500437" cy="273050"/>
          </a:xfrm>
          <a:prstGeom prst="rect">
            <a:avLst/>
          </a:prstGeom>
          <a:noFill/>
          <a:ln w="9525">
            <a:noFill/>
            <a:round/>
            <a:headEnd/>
            <a:tailEnd/>
          </a:ln>
          <a:effectLst/>
        </p:spPr>
        <p:txBody>
          <a:bodyPr lIns="0" tIns="0" rIns="0" bIns="0" anchor="b"/>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latin typeface="Times New Roman" pitchFamily="18" charset="0"/>
                <a:ea typeface="Arial Unicode MS" pitchFamily="34" charset="-128"/>
                <a:cs typeface="Arial Unicode MS" pitchFamily="34" charset="-128"/>
              </a:rPr>
              <a:t>doc.: IEEE 11-14/1521r3</a:t>
            </a:r>
          </a:p>
        </p:txBody>
      </p:sp>
      <p:sp>
        <p:nvSpPr>
          <p:cNvPr id="2"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3"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1" name="Rectangle 3"/>
          <p:cNvSpPr>
            <a:spLocks noGrp="1" noChangeArrowheads="1"/>
          </p:cNvSpPr>
          <p:nvPr>
            <p:ph type="dt" idx="2"/>
          </p:nvPr>
        </p:nvSpPr>
        <p:spPr bwMode="auto">
          <a:xfrm>
            <a:off x="696913" y="333375"/>
            <a:ext cx="1874837" cy="273050"/>
          </a:xfrm>
          <a:prstGeom prst="rect">
            <a:avLst/>
          </a:prstGeom>
          <a:ln>
            <a:round/>
            <a:headEnd/>
            <a:tailEnd/>
          </a:ln>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mn-lt"/>
                <a:ea typeface="+mn-ea"/>
                <a:cs typeface="Arial Unicode MS" charset="0"/>
              </a:defRPr>
            </a:lvl1pPr>
          </a:lstStyle>
          <a:p>
            <a:pPr>
              <a:defRPr/>
            </a:pPr>
            <a:r>
              <a:rPr lang="en-US"/>
              <a:t> __     </a:t>
            </a:r>
            <a:endParaRPr lang="en-GB"/>
          </a:p>
        </p:txBody>
      </p:sp>
      <p:sp>
        <p:nvSpPr>
          <p:cNvPr id="12" name="Rectangle 3"/>
          <p:cNvSpPr>
            <a:spLocks noGrp="1" noChangeArrowheads="1"/>
          </p:cNvSpPr>
          <p:nvPr>
            <p:ph type="dt" idx="2"/>
          </p:nvPr>
        </p:nvSpPr>
        <p:spPr bwMode="auto">
          <a:xfrm>
            <a:off x="696913" y="333375"/>
            <a:ext cx="1874837" cy="273050"/>
          </a:xfrm>
          <a:prstGeom prst="rect">
            <a:avLst/>
          </a:prstGeom>
          <a:ln>
            <a:round/>
            <a:headEnd/>
            <a:tailEnd/>
          </a:ln>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mn-lt"/>
                <a:ea typeface="+mn-ea"/>
                <a:cs typeface="Arial Unicode MS" charset="0"/>
              </a:defRPr>
            </a:lvl1pPr>
          </a:lstStyle>
          <a:p>
            <a:pPr>
              <a:defRPr/>
            </a:pPr>
            <a:r>
              <a:rPr lang="en-US"/>
              <a:t>Nov 2014</a:t>
            </a:r>
            <a:endParaRPr lang="en-GB"/>
          </a:p>
        </p:txBody>
      </p:sp>
      <p:sp>
        <p:nvSpPr>
          <p:cNvPr id="13" name="Rectangle 5"/>
          <p:cNvSpPr>
            <a:spLocks noGrp="1" noChangeArrowheads="1"/>
          </p:cNvSpPr>
          <p:nvPr>
            <p:ph type="sldNum" idx="4"/>
          </p:nvPr>
        </p:nvSpPr>
        <p:spPr bwMode="auto">
          <a:xfrm>
            <a:off x="4344988" y="6475413"/>
            <a:ext cx="528637" cy="363537"/>
          </a:xfrm>
          <a:prstGeom prst="rect">
            <a:avLst/>
          </a:prstGeom>
          <a:ln>
            <a:round/>
            <a:headEnd/>
            <a:tailEnd/>
          </a:ln>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mn-lt"/>
                <a:ea typeface="+mn-ea"/>
                <a:cs typeface="Arial Unicode MS" charset="0"/>
              </a:defRPr>
            </a:lvl1pPr>
          </a:lstStyle>
          <a:p>
            <a:pPr>
              <a:defRPr/>
            </a:pPr>
            <a:r>
              <a:rPr lang="en-GB"/>
              <a:t>Slide </a:t>
            </a:r>
            <a:fld id="{A4A6A8E6-18FE-4C20-AB14-30917A33D88A}" type="slidenum">
              <a:rPr lang="en-GB"/>
              <a:pPr>
                <a:defRPr/>
              </a:pPr>
              <a:t>‹#›</a:t>
            </a:fld>
            <a:endParaRPr lang="en-GB"/>
          </a:p>
        </p:txBody>
      </p:sp>
      <p:sp>
        <p:nvSpPr>
          <p:cNvPr id="64523" name="Text Box 11"/>
          <p:cNvSpPr txBox="1">
            <a:spLocks noChangeArrowheads="1"/>
          </p:cNvSpPr>
          <p:nvPr userDrawn="1"/>
        </p:nvSpPr>
        <p:spPr bwMode="auto">
          <a:xfrm>
            <a:off x="7423150" y="6432550"/>
            <a:ext cx="1208088" cy="274638"/>
          </a:xfrm>
          <a:prstGeom prst="rect">
            <a:avLst/>
          </a:prstGeom>
          <a:noFill/>
          <a:ln w="9525">
            <a:noFill/>
            <a:miter lim="800000"/>
            <a:headEnd/>
            <a:tailEnd/>
          </a:ln>
          <a:effectLst/>
        </p:spPr>
        <p:txBody>
          <a:bodyPr wrap="none">
            <a:spAutoFit/>
          </a:bodyPr>
          <a:lstStyle/>
          <a:p>
            <a:pPr defTabSz="914400">
              <a:defRPr/>
            </a:pPr>
            <a:r>
              <a:rPr lang="en-US" sz="1200">
                <a:latin typeface="Times New Roman" pitchFamily="18" charset="0"/>
              </a:rPr>
              <a:t>Dick</a:t>
            </a:r>
            <a:r>
              <a:rPr lang="en-US" sz="1200">
                <a:solidFill>
                  <a:schemeClr val="bg1"/>
                </a:solidFill>
                <a:latin typeface="Times New Roman" pitchFamily="18" charset="0"/>
              </a:rPr>
              <a:t> </a:t>
            </a:r>
            <a:r>
              <a:rPr lang="en-US" sz="1200">
                <a:latin typeface="Times New Roman" pitchFamily="18" charset="0"/>
              </a:rPr>
              <a:t>Roy (SRA)</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5pPr>
      <a:lvl6pPr marL="4572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6pPr>
      <a:lvl7pPr marL="9144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7pPr>
      <a:lvl8pPr marL="13716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8pPr>
      <a:lvl9pPr marL="18288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1"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smtClean="0">
                <a:ea typeface="Arial Unicode MS" pitchFamily="34" charset="-128"/>
                <a:cs typeface="Arial Unicode MS" pitchFamily="34" charset="-128"/>
              </a:rPr>
              <a:t>Nov 2014</a:t>
            </a:r>
            <a:endParaRPr lang="en-GB" smtClean="0">
              <a:ea typeface="Arial Unicode MS" pitchFamily="34" charset="-128"/>
              <a:cs typeface="Arial Unicode MS" pitchFamily="34" charset="-128"/>
            </a:endParaRPr>
          </a:p>
        </p:txBody>
      </p:sp>
      <p:sp>
        <p:nvSpPr>
          <p:cNvPr id="3342" name="Footer Placeholder 4"/>
          <p:cNvSpPr>
            <a:spLocks noGrp="1"/>
          </p:cNvSpPr>
          <p:nvPr>
            <p:ph type="ftr" sz="quarter" idx="4294967295"/>
          </p:nvPr>
        </p:nvSpPr>
        <p:spPr bwMode="auto">
          <a:xfrm>
            <a:off x="5500688" y="6475413"/>
            <a:ext cx="3041650" cy="180975"/>
          </a:xfrm>
          <a:prstGeom prst="rect">
            <a:avLst/>
          </a:prstGeom>
          <a:noFill/>
          <a:ln>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343" name="Slide Number Placeholder 5"/>
          <p:cNvSpPr>
            <a:spLocks noGrp="1"/>
          </p:cNvSpPr>
          <p:nvPr>
            <p:ph type="sldNum" sz="quarter" idx="19"/>
          </p:nvPr>
        </p:nvSpPr>
        <p:spPr/>
        <p:txBody>
          <a:bodyPr/>
          <a:lstStyle/>
          <a:p>
            <a:pPr>
              <a:buFont typeface="Times New Roman" pitchFamily="18" charset="0"/>
              <a:buNone/>
              <a:defRPr/>
            </a:pPr>
            <a:r>
              <a:rPr lang="en-GB" smtClean="0">
                <a:ea typeface="Arial Unicode MS" pitchFamily="34" charset="-128"/>
                <a:cs typeface="Arial Unicode MS" pitchFamily="34" charset="-128"/>
              </a:rPr>
              <a:t>Slide </a:t>
            </a:r>
            <a:fld id="{36E2C354-5000-4887-B5F9-D9A8BA8093A6}" type="slidenum">
              <a:rPr lang="en-GB" smtClean="0">
                <a:ea typeface="Arial Unicode MS" pitchFamily="34" charset="-128"/>
                <a:cs typeface="Arial Unicode MS" pitchFamily="34" charset="-128"/>
              </a:rPr>
              <a:pPr>
                <a:buFont typeface="Times New Roman" pitchFamily="18" charset="0"/>
                <a:buNone/>
                <a:defRPr/>
              </a:pPr>
              <a:t>1</a:t>
            </a:fld>
            <a:endParaRPr lang="en-GB" smtClean="0">
              <a:ea typeface="Arial Unicode MS" pitchFamily="34" charset="-128"/>
              <a:cs typeface="Arial Unicode MS" pitchFamily="34" charset="-128"/>
            </a:endParaRPr>
          </a:p>
        </p:txBody>
      </p:sp>
      <p:sp>
        <p:nvSpPr>
          <p:cNvPr id="3344" name="Rectangle 1"/>
          <p:cNvSpPr>
            <a:spLocks noGrp="1" noChangeArrowheads="1"/>
          </p:cNvSpPr>
          <p:nvPr>
            <p:ph type="title" idx="4294967295"/>
          </p:nvPr>
        </p:nvSpPr>
        <p:spPr>
          <a:xfrm>
            <a:off x="685800" y="838200"/>
            <a:ext cx="7772400" cy="1066800"/>
          </a:xfrm>
        </p:spPr>
        <p:txBody>
          <a:bodyPr/>
          <a:lstStyle/>
          <a:p>
            <a:pPr eaLnBrk="1" hangingPunct="1"/>
            <a:r>
              <a:rPr lang="en-US" altLang="zh-TW" smtClean="0">
                <a:ea typeface="ＭＳ Ｐゴシック" pitchFamily="34" charset="-128"/>
              </a:rPr>
              <a:t>EPD for IEEE 802.11 5.9GHz Operations</a:t>
            </a:r>
          </a:p>
        </p:txBody>
      </p:sp>
      <p:sp>
        <p:nvSpPr>
          <p:cNvPr id="3345" name="Rectangle 2"/>
          <p:cNvSpPr>
            <a:spLocks noGrp="1" noChangeArrowheads="1"/>
          </p:cNvSpPr>
          <p:nvPr>
            <p:ph type="body" idx="4294967295"/>
          </p:nvPr>
        </p:nvSpPr>
        <p:spPr>
          <a:xfrm>
            <a:off x="685800" y="1812925"/>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2015-1-14</a:t>
            </a:r>
          </a:p>
        </p:txBody>
      </p:sp>
      <p:graphicFrame>
        <p:nvGraphicFramePr>
          <p:cNvPr id="3340" name="Object 268"/>
          <p:cNvGraphicFramePr>
            <a:graphicFrameLocks noChangeAspect="1"/>
          </p:cNvGraphicFramePr>
          <p:nvPr/>
        </p:nvGraphicFramePr>
        <p:xfrm>
          <a:off x="514350" y="2503488"/>
          <a:ext cx="7964488" cy="2493962"/>
        </p:xfrm>
        <a:graphic>
          <a:graphicData uri="http://schemas.openxmlformats.org/presentationml/2006/ole">
            <p:oleObj spid="_x0000_s3340" name="Document" r:id="rId4" imgW="8257527" imgH="2572897" progId="Word.Document.8">
              <p:embed/>
            </p:oleObj>
          </a:graphicData>
        </a:graphic>
      </p:graphicFrame>
      <p:sp>
        <p:nvSpPr>
          <p:cNvPr id="3346"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latin typeface="Times New Roman" pitchFamily="18" charset="0"/>
              </a:rPr>
              <a:t>Authors:</a:t>
            </a:r>
          </a:p>
        </p:txBody>
      </p:sp>
      <p:sp>
        <p:nvSpPr>
          <p:cNvPr id="3347"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a:t>
            </a:r>
          </a:p>
        </p:txBody>
      </p:sp>
      <p:sp>
        <p:nvSpPr>
          <p:cNvPr id="39938"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Vendors of 5.9 GHz (11p) radio units have made and successfully tested the change including: </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Q-Free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Commsignia</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Savari Networks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Arada Systems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Denso</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ITRI</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993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4DE30F59-1C54-4BAF-9072-DAE960F8A3FF}"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10</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994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9941"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idx="4294967295"/>
          </p:nvPr>
        </p:nvSpPr>
        <p:spPr>
          <a:xfrm>
            <a:off x="685800" y="685800"/>
            <a:ext cx="7770813" cy="5619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 - LPD (before)</a:t>
            </a:r>
          </a:p>
        </p:txBody>
      </p:sp>
      <p:sp>
        <p:nvSpPr>
          <p:cNvPr id="41986"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94B9587D-71F9-4F46-A99E-C7298592B69D}"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11</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1987"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pic>
        <p:nvPicPr>
          <p:cNvPr id="41988" name="Picture 7"/>
          <p:cNvPicPr>
            <a:picLocks noChangeAspect="1" noChangeArrowheads="1"/>
          </p:cNvPicPr>
          <p:nvPr>
            <p:ph idx="4294967295"/>
          </p:nvPr>
        </p:nvPicPr>
        <p:blipFill>
          <a:blip r:embed="rId3"/>
          <a:srcRect/>
          <a:stretch>
            <a:fillRect/>
          </a:stretch>
        </p:blipFill>
        <p:spPr>
          <a:xfrm>
            <a:off x="476250" y="1331913"/>
            <a:ext cx="8247063" cy="4832350"/>
          </a:xfrm>
          <a:solidFill>
            <a:srgbClr val="FFFFFF"/>
          </a:solidFill>
        </p:spPr>
      </p:pic>
      <p:sp>
        <p:nvSpPr>
          <p:cNvPr id="41989"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idx="4294967295"/>
          </p:nvPr>
        </p:nvSpPr>
        <p:spPr>
          <a:xfrm>
            <a:off x="685800" y="685800"/>
            <a:ext cx="7770813" cy="5238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 - EPD (after)</a:t>
            </a:r>
          </a:p>
        </p:txBody>
      </p:sp>
      <p:sp>
        <p:nvSpPr>
          <p:cNvPr id="44034"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5EF30DC3-4F40-4EB5-B467-0959A84D3230}"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12</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4035"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pic>
        <p:nvPicPr>
          <p:cNvPr id="44036" name="Picture 7"/>
          <p:cNvPicPr>
            <a:picLocks noChangeAspect="1" noChangeArrowheads="1"/>
          </p:cNvPicPr>
          <p:nvPr/>
        </p:nvPicPr>
        <p:blipFill>
          <a:blip r:embed="rId3"/>
          <a:srcRect/>
          <a:stretch>
            <a:fillRect/>
          </a:stretch>
        </p:blipFill>
        <p:spPr bwMode="auto">
          <a:xfrm>
            <a:off x="390525" y="1220788"/>
            <a:ext cx="8375650" cy="5105400"/>
          </a:xfrm>
          <a:prstGeom prst="rect">
            <a:avLst/>
          </a:prstGeom>
          <a:solidFill>
            <a:srgbClr val="FFFFFF"/>
          </a:solidFill>
          <a:ln w="9525">
            <a:noFill/>
            <a:miter lim="800000"/>
            <a:headEnd/>
            <a:tailEnd/>
          </a:ln>
        </p:spPr>
      </p:pic>
      <p:sp>
        <p:nvSpPr>
          <p:cNvPr id="44037"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Support</a:t>
            </a:r>
          </a:p>
        </p:txBody>
      </p:sp>
      <p:sp>
        <p:nvSpPr>
          <p:cNvPr id="46082"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A large number of vendors have indicated support for the change</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In October 2014, TC 204 passed the following resolution: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	“</a:t>
            </a:r>
            <a:r>
              <a:rPr lang="en-GB" altLang="ja-JP" i="1" smtClean="0"/>
              <a:t>Resolution 1072:</a:t>
            </a:r>
            <a:endParaRPr lang="en-GB" altLang="ja-JP" b="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b="0" smtClean="0"/>
              <a:t>		ISO/</a:t>
            </a:r>
            <a:r>
              <a:rPr lang="en-US" altLang="ja-JP" b="0" smtClean="0"/>
              <a:t>TC 204 resolves to support a change from LPD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b="0" smtClean="0"/>
              <a:t>		to EPD in the 802.11 specifications for 5.9 GHz 	frequency bands.</a:t>
            </a:r>
            <a:endParaRPr lang="en-GB" altLang="ja-JP"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mtClean="0"/>
              <a:t>	APPROVED”</a:t>
            </a:r>
            <a:endParaRPr lang="en-GB" smtClean="0"/>
          </a:p>
        </p:txBody>
      </p:sp>
      <p:sp>
        <p:nvSpPr>
          <p:cNvPr id="4608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5646CA9D-AA2D-453E-A1A9-96B5BDBEB4D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608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46085"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802.11 WG Straw Poll Results</a:t>
            </a:r>
            <a:br>
              <a:rPr lang="en-GB" smtClean="0"/>
            </a:br>
            <a:r>
              <a:rPr lang="en-GB" sz="2400" smtClean="0"/>
              <a:t>November 2014 (San Antonio)</a:t>
            </a:r>
            <a:r>
              <a:rPr lang="en-GB" smtClean="0"/>
              <a:t> </a:t>
            </a:r>
          </a:p>
        </p:txBody>
      </p:sp>
      <p:sp>
        <p:nvSpPr>
          <p:cNvPr id="48130"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smtClean="0"/>
              <a:t>Do you support a change from LPD to EPD for ITS communications in the IEEE 802.11 5.9GHz (“11p”) frequency bands?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YES: 20</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NO: 0</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NEED MORE INFORMATION/TIME: 37</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ABSTAIN: 1</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smtClean="0"/>
          </a:p>
        </p:txBody>
      </p:sp>
      <p:sp>
        <p:nvSpPr>
          <p:cNvPr id="481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94B78319-5E70-47DA-8290-908729A356F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813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48133"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MOTION</a:t>
            </a:r>
          </a:p>
        </p:txBody>
      </p:sp>
      <p:sp>
        <p:nvSpPr>
          <p:cNvPr id="50178"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Move to instruct the TGm editor to make the changes specified in 11-14-1522-02-000m-lpd-to-epd-in-5-9ghz.docx to the latest version of the 802.11 draft.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YES:</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NO: </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ABSTAIN: </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smtClean="0"/>
          </a:p>
        </p:txBody>
      </p:sp>
      <p:sp>
        <p:nvSpPr>
          <p:cNvPr id="501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04877A6-D706-4D90-B204-1D498F5825A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15</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01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50181"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18434"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Background</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Rationale for switching from LLC Protocol Discrimination (LPD) to EtherType Protocol Discrimination (EPD) in the IEEE 802.11 5.9 GHz bands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Current status of implementations and support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18435" name="Slide Number Placeholder 5"/>
          <p:cNvSpPr>
            <a:spLocks noGrp="1"/>
          </p:cNvSpPr>
          <p:nvPr>
            <p:ph type="sldNum" sz="quarter" idx="19"/>
          </p:nvPr>
        </p:nvSpPr>
        <p:spPr/>
        <p:txBody>
          <a:bodyPr/>
          <a:lstStyle/>
          <a:p>
            <a:pPr>
              <a:buFont typeface="Times New Roman" pitchFamily="18" charset="0"/>
              <a:buNone/>
              <a:defRPr/>
            </a:pPr>
            <a:r>
              <a:rPr lang="en-GB" smtClean="0">
                <a:ea typeface="Arial Unicode MS" pitchFamily="34" charset="-128"/>
                <a:cs typeface="Arial Unicode MS" pitchFamily="34" charset="-128"/>
              </a:rPr>
              <a:t>Slide </a:t>
            </a:r>
            <a:fld id="{5BDA6E25-359E-4A1C-AE85-10A4A027B6E2}" type="slidenum">
              <a:rPr lang="en-GB" smtClean="0">
                <a:ea typeface="Arial Unicode MS" pitchFamily="34" charset="-128"/>
                <a:cs typeface="Arial Unicode MS" pitchFamily="34" charset="-128"/>
              </a:rPr>
              <a:pPr>
                <a:buFont typeface="Times New Roman" pitchFamily="18" charset="0"/>
                <a:buNone/>
                <a:defRPr/>
              </a:pPr>
              <a:t>2</a:t>
            </a:fld>
            <a:endParaRPr lang="en-GB" smtClean="0">
              <a:ea typeface="Arial Unicode MS" pitchFamily="34" charset="-128"/>
              <a:cs typeface="Arial Unicode MS" pitchFamily="34" charset="-128"/>
            </a:endParaRPr>
          </a:p>
        </p:txBody>
      </p:sp>
      <p:sp>
        <p:nvSpPr>
          <p:cNvPr id="18436" name="Footer Placeholder 4"/>
          <p:cNvSpPr>
            <a:spLocks noGrp="1"/>
          </p:cNvSpPr>
          <p:nvPr>
            <p:ph type="ftr" sz="quarter" idx="4294967295"/>
          </p:nvPr>
        </p:nvSpPr>
        <p:spPr bwMode="auto">
          <a:xfrm>
            <a:off x="5357813" y="6475413"/>
            <a:ext cx="3184525" cy="180975"/>
          </a:xfrm>
          <a:prstGeom prst="rect">
            <a:avLst/>
          </a:prstGeom>
          <a:noFill/>
          <a:ln>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18437"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20482"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From their inception, 802.2 (LLC) and 802.3 (L/T aka Ethernet) have been and continue to be incompatible layer-2 (LLC-sublayer) protocols.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Somewhere between 1999 and 2007, IEEE 802.11 specifically designated LLC (as defined in 802.2) as the Logical Link Control sublayer protocol to be used in all 802.11 STAs.  </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Ethernet now dominates the LAN market (FDDI and Token Ring are disappearing)</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048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BEE95ECF-A025-4C62-BDF4-E66BD8BC3F4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048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20485"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 (continued)</a:t>
            </a:r>
          </a:p>
        </p:txBody>
      </p:sp>
      <p:sp>
        <p:nvSpPr>
          <p:cNvPr id="22530"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 was withdrawn in 2011 and is no longer supported by IEEE (ISO maintains a “stabilized” version in ISO/IEC 8802-2:1998)</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802-2014 Overview and Architecture explicitly discourages the use of 802.2 LLC in the future.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i="1" smtClean="0">
                <a:solidFill>
                  <a:srgbClr val="FF0000"/>
                </a:solidFill>
              </a:rPr>
              <a:t>“New IEEE 802 standards shall support protocol discrimination in the LLC sublayer using EPD.”</a:t>
            </a:r>
          </a:p>
          <a:p>
            <a:pPr lvl="1"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400" b="1"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25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D5BC8E3E-A855-40EC-AA43-EEA9517A3ED2}"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253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22533"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idx="4294967295"/>
          </p:nvPr>
        </p:nvSpPr>
        <p:spPr>
          <a:xfrm>
            <a:off x="695325" y="685800"/>
            <a:ext cx="7770813" cy="1065213"/>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 (continued)</a:t>
            </a:r>
          </a:p>
        </p:txBody>
      </p:sp>
      <p:sp>
        <p:nvSpPr>
          <p:cNvPr id="24578"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 use of EtherTypes instead of DSAP/SSAP addresses as network layer protocol identifiers means LLC SNAP/RFC1042 has to be used (cf. IEEE 802.11)</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As a consequence, six (6) octets of fixed content (and therefore useless) are transmitted in every over-the-air stream.</a:t>
            </a:r>
            <a:endParaRPr lang="en-US" sz="2800" b="0" smtClean="0"/>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45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EF7EE404-2A2A-4657-A38A-69A2628A44C7}"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45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24581"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7" name="Rectangle 1"/>
          <p:cNvSpPr>
            <a:spLocks noGrp="1" noChangeArrowheads="1"/>
          </p:cNvSpPr>
          <p:nvPr>
            <p:ph type="title" idx="4294967295"/>
          </p:nvPr>
        </p:nvSpPr>
        <p:spPr>
          <a:xfrm>
            <a:off x="722313" y="685800"/>
            <a:ext cx="7770812" cy="1065213"/>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 (continued)</a:t>
            </a:r>
          </a:p>
        </p:txBody>
      </p:sp>
      <p:sp>
        <p:nvSpPr>
          <p:cNvPr id="31758"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3E479304-145E-4BE5-B9DE-CB45EC44F1D6}"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1759"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1760" name="Rectangle 10"/>
          <p:cNvSpPr>
            <a:spLocks noGrp="1" noChangeArrowheads="1"/>
          </p:cNvSpPr>
          <p:nvPr>
            <p:ph idx="4294967295"/>
          </p:nvPr>
        </p:nvSpPr>
        <p:spPr>
          <a:xfrm>
            <a:off x="685800" y="1495425"/>
            <a:ext cx="7770813" cy="4598988"/>
          </a:xfrm>
        </p:spPr>
        <p:txBody>
          <a:bodyPr/>
          <a:lstStyle/>
          <a:p>
            <a:pPr eaLnBrk="1" hangingPunct="1">
              <a:buFont typeface="Times New Roman" pitchFamily="18" charset="0"/>
              <a:buChar char="•"/>
            </a:pPr>
            <a:r>
              <a:rPr lang="en-US" smtClean="0"/>
              <a:t>LLC-sublayer 802.2 (LPD) header format (LLC SNAP RFC1042)</a:t>
            </a:r>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r>
              <a:rPr lang="en-US" smtClean="0"/>
              <a:t>Length/Type encoding (EPD) header format</a:t>
            </a:r>
          </a:p>
          <a:p>
            <a:pPr eaLnBrk="1" hangingPunct="1"/>
            <a:endParaRPr lang="en-US" sz="2000" smtClean="0"/>
          </a:p>
        </p:txBody>
      </p:sp>
      <p:graphicFrame>
        <p:nvGraphicFramePr>
          <p:cNvPr id="31755" name="Object 11"/>
          <p:cNvGraphicFramePr>
            <a:graphicFrameLocks noChangeAspect="1"/>
          </p:cNvGraphicFramePr>
          <p:nvPr/>
        </p:nvGraphicFramePr>
        <p:xfrm>
          <a:off x="2581275" y="2057400"/>
          <a:ext cx="4851400" cy="1981200"/>
        </p:xfrm>
        <a:graphic>
          <a:graphicData uri="http://schemas.openxmlformats.org/presentationml/2006/ole">
            <p:oleObj spid="_x0000_s31755" name="Visio" r:id="rId4" imgW="3518428" imgH="1437048" progId="Visio.Drawing.11">
              <p:embed/>
            </p:oleObj>
          </a:graphicData>
        </a:graphic>
      </p:graphicFrame>
      <p:graphicFrame>
        <p:nvGraphicFramePr>
          <p:cNvPr id="31756" name="Object 12"/>
          <p:cNvGraphicFramePr>
            <a:graphicFrameLocks noChangeAspect="1"/>
          </p:cNvGraphicFramePr>
          <p:nvPr/>
        </p:nvGraphicFramePr>
        <p:xfrm>
          <a:off x="5921375" y="4391025"/>
          <a:ext cx="1628775" cy="1966913"/>
        </p:xfrm>
        <a:graphic>
          <a:graphicData uri="http://schemas.openxmlformats.org/presentationml/2006/ole">
            <p:oleObj spid="_x0000_s31756" name="Visio" r:id="rId5" imgW="1171513" imgH="1414152" progId="Visio.Drawing.11">
              <p:embed/>
            </p:oleObj>
          </a:graphicData>
        </a:graphic>
      </p:graphicFrame>
      <p:sp>
        <p:nvSpPr>
          <p:cNvPr id="31761" name="Text Box 13"/>
          <p:cNvSpPr txBox="1">
            <a:spLocks noChangeArrowheads="1"/>
          </p:cNvSpPr>
          <p:nvPr/>
        </p:nvSpPr>
        <p:spPr bwMode="auto">
          <a:xfrm>
            <a:off x="2286000" y="4724400"/>
            <a:ext cx="2921000" cy="641350"/>
          </a:xfrm>
          <a:prstGeom prst="rect">
            <a:avLst/>
          </a:prstGeom>
          <a:noFill/>
          <a:ln w="9525">
            <a:noFill/>
            <a:miter lim="800000"/>
            <a:headEnd/>
            <a:tailEnd/>
          </a:ln>
        </p:spPr>
        <p:txBody>
          <a:bodyPr wrap="none">
            <a:spAutoFit/>
          </a:bodyPr>
          <a:lstStyle/>
          <a:p>
            <a:r>
              <a:rPr lang="en-US"/>
              <a:t>Length     &lt; 1503 (0x05DF)</a:t>
            </a:r>
          </a:p>
          <a:p>
            <a:r>
              <a:rPr lang="en-US"/>
              <a:t>Ethertype &gt; 1535 (0x05FF)</a:t>
            </a:r>
          </a:p>
        </p:txBody>
      </p:sp>
      <p:sp>
        <p:nvSpPr>
          <p:cNvPr id="31762"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 (continued)</a:t>
            </a:r>
          </a:p>
        </p:txBody>
      </p:sp>
      <p:sp>
        <p:nvSpPr>
          <p:cNvPr id="33794"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802.11 TGp created the amendment to IEEE 802.11 for operations in the 5.850-5.925 GHz frequency bands currently allocated by the FCC to Intelligent Transport Systems (ITS) operations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Operations in these bands are “outside the context of a BSS” (dot11OCBActivated is true in 5.9 GHz bands in the US and Europe (see IEEE Std 802.11 Annex E))</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mtClean="0"/>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mtClean="0"/>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3795"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83DBF8EB-8ECE-4817-92B7-20A733560901}"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3796"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3797" name="Date Placeholder 3"/>
          <p:cNvSpPr txBox="1">
            <a:spLocks noGrp="1"/>
          </p:cNvSpPr>
          <p:nvPr/>
        </p:nvSpPr>
        <p:spPr bwMode="auto">
          <a:xfrm>
            <a:off x="696913" y="361950"/>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Rationale</a:t>
            </a:r>
          </a:p>
        </p:txBody>
      </p:sp>
      <p:sp>
        <p:nvSpPr>
          <p:cNvPr id="35842"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 are currently no commercial deployments of IEEE 802.11 5.9 GHz units/systems (only prototype units in trials); hence the 5.9 GHz MAC/PHY can be considered to be “new”.</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Therefore, EPD should be used because it is: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more efficient (6 bytes saved in every data frame)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“compatible” with 802.3 ethernet LANs and 802.1Q bridges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compatible with GLK (EPD) operation (when standardization is complete)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802-2014 mandates it!</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584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8B000280-F56E-4C36-82C5-6B351ADB425B}"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584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5845" name="Date Placeholder 3"/>
          <p:cNvSpPr txBox="1">
            <a:spLocks noGrp="1"/>
          </p:cNvSpPr>
          <p:nvPr/>
        </p:nvSpPr>
        <p:spPr bwMode="auto">
          <a:xfrm>
            <a:off x="696913" y="361950"/>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Rationale (continued)</a:t>
            </a:r>
          </a:p>
        </p:txBody>
      </p:sp>
      <p:sp>
        <p:nvSpPr>
          <p:cNvPr id="37890"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 are ongoing discussions on and investigations into possible sharing of some part of the ITS 5.9 GHz frequency bands (cf. UNII-4 in FCC NPRM 13-22) </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Changing from LPD to EPD for ITS communications in the ITS bands would neither impact nor be impacted by possible sharing with other IEEE 802.11 devices should such sharing eventually be allowed</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 ONLY change is to the contents of the LLC sublayer Protocol Data Unit (LPDU … aka MSDU)</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789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C368DC67-8121-407D-A247-124E08FC33E1}"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9</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789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7893" name="Date Placeholder 3"/>
          <p:cNvSpPr txBox="1">
            <a:spLocks noGrp="1"/>
          </p:cNvSpPr>
          <p:nvPr/>
        </p:nvSpPr>
        <p:spPr bwMode="auto">
          <a:xfrm>
            <a:off x="696913" y="361950"/>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802-11-Submission">
  <a:themeElements>
    <a:clrScheme name="1_802-11-Submis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802-11-Submission">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ea typeface="MS Gothic"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ea typeface="MS Gothic" pitchFamily="49" charset="-128"/>
          </a:defRPr>
        </a:defPPr>
      </a:lstStyle>
    </a:lnDef>
  </a:objectDefaults>
  <a:extraClrSchemeLst>
    <a:extraClrScheme>
      <a:clrScheme name="1_802-11-Submis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802-11-Submis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802-11-Submis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802-11-Submis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802-11-Submis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802-11-Submis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14169</TotalTime>
  <Words>787</Words>
  <Application>Microsoft Office PowerPoint</Application>
  <PresentationFormat>On-screen Show (4:3)</PresentationFormat>
  <Paragraphs>166</Paragraphs>
  <Slides>15</Slides>
  <Notes>15</Notes>
  <HiddenSlides>0</HiddenSlides>
  <MMClips>0</MMClips>
  <ScaleCrop>false</ScaleCrop>
  <HeadingPairs>
    <vt:vector size="8" baseType="variant">
      <vt:variant>
        <vt:lpstr>Fonts Used</vt:lpstr>
      </vt:variant>
      <vt:variant>
        <vt:i4>5</vt:i4>
      </vt:variant>
      <vt:variant>
        <vt:lpstr>Design Template</vt:lpstr>
      </vt:variant>
      <vt:variant>
        <vt:i4>1</vt:i4>
      </vt:variant>
      <vt:variant>
        <vt:lpstr>Embedded OLE Servers</vt:lpstr>
      </vt:variant>
      <vt:variant>
        <vt:i4>2</vt:i4>
      </vt:variant>
      <vt:variant>
        <vt:lpstr>Slide Titles</vt:lpstr>
      </vt:variant>
      <vt:variant>
        <vt:i4>15</vt:i4>
      </vt:variant>
    </vt:vector>
  </HeadingPairs>
  <TitlesOfParts>
    <vt:vector size="23" baseType="lpstr">
      <vt:lpstr>Arial</vt:lpstr>
      <vt:lpstr>MS Gothic</vt:lpstr>
      <vt:lpstr>Times New Roman</vt:lpstr>
      <vt:lpstr>Arial Unicode MS</vt:lpstr>
      <vt:lpstr>ＭＳ Ｐゴシック</vt:lpstr>
      <vt:lpstr>1_802-11-Submission</vt:lpstr>
      <vt:lpstr>Document</vt:lpstr>
      <vt:lpstr>Visio</vt:lpstr>
      <vt:lpstr>EPD for IEEE 802.11 5.9GHz Operations</vt:lpstr>
      <vt:lpstr>Abstract</vt:lpstr>
      <vt:lpstr>Background</vt:lpstr>
      <vt:lpstr>Background (continued)</vt:lpstr>
      <vt:lpstr>Background (continued)</vt:lpstr>
      <vt:lpstr>Background (continued)</vt:lpstr>
      <vt:lpstr>Background (continued)</vt:lpstr>
      <vt:lpstr>Rationale</vt:lpstr>
      <vt:lpstr>Rationale (continued)</vt:lpstr>
      <vt:lpstr>Current Implementations</vt:lpstr>
      <vt:lpstr>Current Implementations - LPD (before)</vt:lpstr>
      <vt:lpstr>Current Implementations - EPD (after)</vt:lpstr>
      <vt:lpstr>Current Support</vt:lpstr>
      <vt:lpstr>802.11 WG Straw Poll Results November 2014 (San Antonio) </vt:lpstr>
      <vt:lpstr>MOTION</vt:lpstr>
    </vt:vector>
  </TitlesOfParts>
  <Company>SRA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EPD for IEEE 802.11 5.9GHz Operations</dc:title>
  <dc:creator>Dick Roy</dc:creator>
  <cp:lastModifiedBy>dick</cp:lastModifiedBy>
  <cp:revision>301</cp:revision>
  <cp:lastPrinted>2013-02-04T02:23:21Z</cp:lastPrinted>
  <dcterms:created xsi:type="dcterms:W3CDTF">2012-10-15T16:10:16Z</dcterms:created>
  <dcterms:modified xsi:type="dcterms:W3CDTF">2015-01-12T23:46:22Z</dcterms:modified>
</cp:coreProperties>
</file>