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3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13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802.11-14/1495r0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821701"/>
              </p:ext>
            </p:extLst>
          </p:nvPr>
        </p:nvGraphicFramePr>
        <p:xfrm>
          <a:off x="514350" y="2508250"/>
          <a:ext cx="8077200" cy="383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53286" imgH="4168400" progId="Word.Document.8">
                  <p:embed/>
                </p:oleObj>
              </mc:Choice>
              <mc:Fallback>
                <p:oleObj name="Document" r:id="rId4" imgW="8253286" imgH="4168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508250"/>
                        <a:ext cx="8077200" cy="383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/>
              <a:t>P</a:t>
            </a:r>
            <a:r>
              <a:rPr lang="en-US" dirty="0" smtClean="0"/>
              <a:t>ower </a:t>
            </a:r>
            <a:r>
              <a:rPr lang="en-US" dirty="0"/>
              <a:t>C</a:t>
            </a:r>
            <a:r>
              <a:rPr lang="en-US" dirty="0" smtClean="0"/>
              <a:t>onsumption </a:t>
            </a:r>
            <a:br>
              <a:rPr lang="en-US" dirty="0" smtClean="0"/>
            </a:br>
            <a:r>
              <a:rPr lang="en-US" dirty="0" smtClean="0"/>
              <a:t>Proposed Power State Parameters 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04" y="2060848"/>
            <a:ext cx="9289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Voltage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 1.1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V,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Bandwidth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 {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MHz }, Band = { 2.4 GHz, 5 GHz }, NSS = { 1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},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Number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of TX/RX antennas = { 1 }, TX power per antenna = { 15 </a:t>
            </a:r>
            <a:r>
              <a:rPr lang="en-GB" sz="20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dBm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}</a:t>
            </a:r>
            <a:endParaRPr lang="en-US" sz="20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314999"/>
              </p:ext>
            </p:extLst>
          </p:nvPr>
        </p:nvGraphicFramePr>
        <p:xfrm>
          <a:off x="1962250" y="3068960"/>
          <a:ext cx="5822750" cy="3212950"/>
        </p:xfrm>
        <a:graphic>
          <a:graphicData uri="http://schemas.openxmlformats.org/drawingml/2006/table">
            <a:tbl>
              <a:tblPr/>
              <a:tblGrid>
                <a:gridCol w="793599"/>
                <a:gridCol w="5029151"/>
              </a:tblGrid>
              <a:tr h="733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b="1" dirty="0"/>
                        <a:t>Power State</a:t>
                      </a:r>
                      <a:endParaRPr lang="en-US" b="1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b="1" dirty="0" err="1" smtClean="0"/>
                        <a:t>Average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Current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Consumption</a:t>
                      </a:r>
                      <a:r>
                        <a:rPr lang="fi-FI" b="1" dirty="0" smtClean="0"/>
                        <a:t> [mA]</a:t>
                      </a:r>
                      <a:endParaRPr lang="en-US" b="1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Transmit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Receive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Listen [mA]</a:t>
                      </a: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Sleep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0.003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18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Calculating Power Consumption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</a:t>
            </a:r>
            <a:r>
              <a:rPr lang="en-US" dirty="0" smtClean="0"/>
              <a:t>Energy Per Bit Calculation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Total energy: the new E</a:t>
            </a:r>
            <a:r>
              <a:rPr lang="en-US" baseline="-25000" dirty="0" smtClean="0"/>
              <a:t>i+1</a:t>
            </a:r>
            <a:r>
              <a:rPr lang="en-US" dirty="0" smtClean="0"/>
              <a:t> value during the period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) as follows: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Average energy Per Bit: </a:t>
            </a: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185863" y="2924175"/>
          <a:ext cx="2162175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公式" r:id="rId4" imgW="1650960" imgH="1320480" progId="Equation.3">
                  <p:embed/>
                </p:oleObj>
              </mc:Choice>
              <mc:Fallback>
                <p:oleObj name="公式" r:id="rId4" imgW="16509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924175"/>
                        <a:ext cx="2162175" cy="172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2636912"/>
            <a:ext cx="4896544" cy="20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115616" y="5110163"/>
          <a:ext cx="4633913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公式" r:id="rId7" imgW="3682800" imgH="939600" progId="Equation.3">
                  <p:embed/>
                </p:oleObj>
              </mc:Choice>
              <mc:Fallback>
                <p:oleObj name="公式" r:id="rId7" imgW="36828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110163"/>
                        <a:ext cx="4633913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898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 smtClean="0"/>
              <a:t>Consumption</a:t>
            </a:r>
            <a:r>
              <a:rPr lang="fi-FI" dirty="0" smtClean="0"/>
              <a:t> of U-ASPD and </a:t>
            </a:r>
            <a:r>
              <a:rPr lang="fi-FI" dirty="0" err="1" smtClean="0"/>
              <a:t>active</a:t>
            </a:r>
            <a:r>
              <a:rPr lang="fi-FI" dirty="0" smtClean="0"/>
              <a:t> </a:t>
            </a:r>
            <a:r>
              <a:rPr lang="fi-FI" dirty="0" err="1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Data per </a:t>
            </a:r>
            <a:r>
              <a:rPr lang="fi-FI" dirty="0" err="1" smtClean="0"/>
              <a:t>second</a:t>
            </a:r>
            <a:r>
              <a:rPr lang="fi-FI" dirty="0" smtClean="0"/>
              <a:t>: 24000 </a:t>
            </a:r>
            <a:r>
              <a:rPr lang="fi-FI" dirty="0" err="1" smtClean="0"/>
              <a:t>bits</a:t>
            </a:r>
            <a:endParaRPr lang="fi-FI" dirty="0" smtClean="0"/>
          </a:p>
          <a:p>
            <a:r>
              <a:rPr lang="fi-FI" dirty="0" smtClean="0"/>
              <a:t>EER of U-APSD per </a:t>
            </a:r>
            <a:r>
              <a:rPr lang="fi-FI" dirty="0" err="1" smtClean="0"/>
              <a:t>active</a:t>
            </a:r>
            <a:r>
              <a:rPr lang="fi-FI" dirty="0" smtClean="0"/>
              <a:t> </a:t>
            </a:r>
            <a:r>
              <a:rPr lang="fi-FI" dirty="0" err="1" smtClean="0"/>
              <a:t>mode</a:t>
            </a:r>
            <a:r>
              <a:rPr lang="fi-FI" dirty="0" smtClean="0"/>
              <a:t> is</a:t>
            </a:r>
            <a:r>
              <a:rPr lang="fi-FI" u="sng" dirty="0" smtClean="0"/>
              <a:t> </a:t>
            </a:r>
            <a:r>
              <a:rPr lang="en-US" u="sng" dirty="0" smtClean="0"/>
              <a:t>0,066962</a:t>
            </a:r>
            <a:r>
              <a:rPr lang="en-US" b="0" dirty="0" smtClean="0"/>
              <a:t>. </a:t>
            </a:r>
            <a:r>
              <a:rPr lang="en-US" dirty="0" smtClean="0"/>
              <a:t> </a:t>
            </a:r>
            <a:endParaRPr lang="fi-FI" dirty="0" smtClean="0"/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12229"/>
              </p:ext>
            </p:extLst>
          </p:nvPr>
        </p:nvGraphicFramePr>
        <p:xfrm>
          <a:off x="1331640" y="3103635"/>
          <a:ext cx="6264695" cy="3247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2939"/>
                <a:gridCol w="1252939"/>
                <a:gridCol w="1252939"/>
                <a:gridCol w="1252939"/>
                <a:gridCol w="1252939"/>
              </a:tblGrid>
              <a:tr h="13105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Operation State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Operation in </a:t>
                      </a:r>
                      <a:r>
                        <a:rPr lang="en-US" sz="2000" u="none" strike="noStrike" dirty="0" smtClean="0">
                          <a:effectLst/>
                        </a:rPr>
                        <a:t>state with U-APSD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Energy in second with U-APSD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Operation </a:t>
                      </a:r>
                      <a:r>
                        <a:rPr lang="en-US" sz="2000" u="none" strike="noStrike" dirty="0">
                          <a:effectLst/>
                        </a:rPr>
                        <a:t>in </a:t>
                      </a:r>
                      <a:r>
                        <a:rPr lang="en-US" sz="2000" u="none" strike="noStrike" dirty="0" smtClean="0">
                          <a:effectLst/>
                        </a:rPr>
                        <a:t>state with Active </a:t>
                      </a:r>
                      <a:r>
                        <a:rPr lang="en-US" sz="2000" u="none" strike="noStrike" dirty="0">
                          <a:effectLst/>
                        </a:rPr>
                        <a:t>mode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Energy in second with active mode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4368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Sleep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0,9784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0,003229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4368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RX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0,0087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0,957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0,0087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0,957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32176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TX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0,0087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2,6796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0,0092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2,8336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267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IDLE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0,0042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0,231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0,9821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54,0155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4368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Totel energy per second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 smtClean="0">
                          <a:effectLst/>
                        </a:rPr>
                        <a:t>3,87J</a:t>
                      </a:r>
                      <a:endParaRPr lang="en-US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57,81J</a:t>
                      </a:r>
                      <a:endParaRPr lang="en-US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655019"/>
              </p:ext>
            </p:extLst>
          </p:nvPr>
        </p:nvGraphicFramePr>
        <p:xfrm>
          <a:off x="4499992" y="1628800"/>
          <a:ext cx="4318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605680" imgH="420480" progId="Equation.3">
                  <p:embed/>
                </p:oleObj>
              </mc:Choice>
              <mc:Fallback>
                <p:oleObj name="Equation" r:id="rId3" imgW="2605680" imgH="4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628800"/>
                        <a:ext cx="4318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9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provides results for power save calibration simulations.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Power </a:t>
            </a:r>
            <a:r>
              <a:rPr lang="fi-FI" dirty="0" err="1"/>
              <a:t>S</a:t>
            </a:r>
            <a:r>
              <a:rPr lang="fi-FI" dirty="0" err="1" smtClean="0"/>
              <a:t>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power save calibration ensures the correct implementation of the power save mechanisms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simulation case should be simple and easy to understand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Simulator is not the same as practise and real </a:t>
            </a:r>
            <a:r>
              <a:rPr lang="en-GB" dirty="0" smtClean="0"/>
              <a:t>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PS mechanisms need to be implemented similarly to produce the same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Eliminate vendor specific implementations from calibration scenario. Minimize the calibrated operations for timely progress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Focus on time distribution of the PHY modes </a:t>
            </a:r>
          </a:p>
        </p:txBody>
      </p:sp>
    </p:spTree>
    <p:extLst>
      <p:ext uri="{BB962C8B-B14F-4D97-AF65-F5344CB8AC3E}">
        <p14:creationId xmlns:p14="http://schemas.microsoft.com/office/powerpoint/2010/main" val="805839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proposal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to </a:t>
            </a:r>
            <a:r>
              <a:rPr lang="fi-FI" dirty="0" err="1" smtClean="0"/>
              <a:t>define</a:t>
            </a:r>
            <a:r>
              <a:rPr lang="fi-FI" dirty="0" smtClean="0"/>
              <a:t> 2 </a:t>
            </a:r>
            <a:r>
              <a:rPr lang="fi-FI" dirty="0" err="1" smtClean="0"/>
              <a:t>scanerios</a:t>
            </a:r>
            <a:r>
              <a:rPr lang="fi-FI" dirty="0" smtClean="0"/>
              <a:t> for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Scenario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120 bytes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CWmin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GB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en-GB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(assuming 24 kbps codec, once 		every 40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for both AP and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power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save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modes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testing</a:t>
            </a:r>
            <a:endParaRPr lang="fi-FI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Scenario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1500 bytes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CWmin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=15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downlink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every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application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is </a:t>
            </a:r>
            <a:r>
              <a:rPr lang="fi-FI" dirty="0" err="1" smtClean="0"/>
              <a:t>targetted</a:t>
            </a:r>
            <a:r>
              <a:rPr lang="fi-FI" dirty="0" smtClean="0"/>
              <a:t> for PSM and PS-POLL </a:t>
            </a:r>
            <a:r>
              <a:rPr lang="fi-FI" dirty="0" err="1" smtClean="0"/>
              <a:t>testing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</a:t>
            </a:r>
            <a:r>
              <a:rPr lang="fi-FI" dirty="0" smtClean="0"/>
              <a:t>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similar</a:t>
            </a:r>
            <a:r>
              <a:rPr lang="fi-FI" dirty="0" smtClean="0"/>
              <a:t> to </a:t>
            </a:r>
            <a:r>
              <a:rPr lang="fi-FI" dirty="0" err="1" smtClean="0"/>
              <a:t>applications</a:t>
            </a:r>
            <a:r>
              <a:rPr lang="fi-FI" dirty="0" smtClean="0"/>
              <a:t> in </a:t>
            </a:r>
            <a:r>
              <a:rPr lang="fi-FI" dirty="0" smtClean="0"/>
              <a:t>HEW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This</a:t>
            </a:r>
            <a:r>
              <a:rPr lang="fi-FI" dirty="0" smtClean="0">
                <a:sym typeface="Wingdings" panose="05000000000000000000" pitchFamily="2" charset="2"/>
              </a:rPr>
              <a:t> is </a:t>
            </a:r>
            <a:r>
              <a:rPr lang="fi-FI" dirty="0" err="1" smtClean="0">
                <a:sym typeface="Wingdings" panose="05000000000000000000" pitchFamily="2" charset="2"/>
              </a:rPr>
              <a:t>similar</a:t>
            </a:r>
            <a:r>
              <a:rPr lang="fi-FI" dirty="0" smtClean="0">
                <a:sym typeface="Wingdings" panose="05000000000000000000" pitchFamily="2" charset="2"/>
              </a:rPr>
              <a:t> to ”</a:t>
            </a:r>
            <a:r>
              <a:rPr lang="fi-FI" dirty="0" err="1" smtClean="0">
                <a:sym typeface="Wingdings" panose="05000000000000000000" pitchFamily="2" charset="2"/>
              </a:rPr>
              <a:t>stand-by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operation</a:t>
            </a:r>
            <a:r>
              <a:rPr lang="fi-FI" dirty="0" smtClean="0">
                <a:sym typeface="Wingdings" panose="05000000000000000000" pitchFamily="2" charset="2"/>
              </a:rPr>
              <a:t>”</a:t>
            </a:r>
            <a:endParaRPr lang="fi-FI" dirty="0"/>
          </a:p>
          <a:p>
            <a:r>
              <a:rPr lang="fi-FI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Simulated</a:t>
            </a:r>
            <a:r>
              <a:rPr lang="fi-FI" dirty="0" smtClean="0"/>
              <a:t>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/>
              <a:t>S</a:t>
            </a:r>
            <a:r>
              <a:rPr lang="fi-FI" dirty="0" err="1" smtClean="0"/>
              <a:t>cenario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Simulations</a:t>
            </a:r>
            <a:r>
              <a:rPr lang="fi-FI" dirty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done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/>
              <a:t>U-APSD and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smtClean="0"/>
              <a:t>”</a:t>
            </a:r>
            <a:r>
              <a:rPr lang="fi-FI" dirty="0" err="1" smtClean="0"/>
              <a:t>normal</a:t>
            </a:r>
            <a:r>
              <a:rPr lang="fi-FI" dirty="0" smtClean="0"/>
              <a:t>”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 smtClean="0"/>
              <a:t>mode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Only</a:t>
            </a:r>
            <a:r>
              <a:rPr lang="fi-FI" dirty="0" smtClean="0"/>
              <a:t> a single </a:t>
            </a:r>
            <a:r>
              <a:rPr lang="fi-FI" dirty="0" err="1" smtClean="0"/>
              <a:t>application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</a:t>
            </a:r>
            <a:r>
              <a:rPr lang="fi-FI" dirty="0" err="1"/>
              <a:t>traffic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smtClean="0"/>
              <a:t>(=24kbps </a:t>
            </a:r>
            <a:r>
              <a:rPr lang="fi-FI" dirty="0" err="1"/>
              <a:t>throughput</a:t>
            </a:r>
            <a:r>
              <a:rPr lang="fi-FI" dirty="0"/>
              <a:t>) and no </a:t>
            </a:r>
            <a:r>
              <a:rPr lang="fi-FI" dirty="0" err="1"/>
              <a:t>packets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 smtClean="0"/>
              <a:t>dropped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U-APSD: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</a:t>
            </a:r>
            <a:r>
              <a:rPr lang="fi-FI" dirty="0" err="1"/>
              <a:t>non</a:t>
            </a:r>
            <a:r>
              <a:rPr lang="fi-FI" dirty="0"/>
              <a:t>-AP STA </a:t>
            </a:r>
            <a:r>
              <a:rPr lang="fi-FI" dirty="0" err="1"/>
              <a:t>transmits</a:t>
            </a:r>
            <a:r>
              <a:rPr lang="fi-FI" dirty="0"/>
              <a:t> </a:t>
            </a:r>
            <a:r>
              <a:rPr lang="fi-FI" dirty="0" err="1"/>
              <a:t>trigger</a:t>
            </a:r>
            <a:r>
              <a:rPr lang="fi-FI" dirty="0"/>
              <a:t> </a:t>
            </a:r>
            <a:r>
              <a:rPr lang="fi-FI" dirty="0" err="1"/>
              <a:t>frame</a:t>
            </a:r>
            <a:r>
              <a:rPr lang="fi-FI" dirty="0"/>
              <a:t> (UL </a:t>
            </a:r>
            <a:r>
              <a:rPr lang="fi-FI" dirty="0" err="1"/>
              <a:t>VoIP</a:t>
            </a:r>
            <a:r>
              <a:rPr lang="fi-FI" dirty="0"/>
              <a:t> </a:t>
            </a:r>
            <a:r>
              <a:rPr lang="fi-FI" dirty="0" err="1"/>
              <a:t>packet</a:t>
            </a:r>
            <a:r>
              <a:rPr lang="fi-FI" dirty="0"/>
              <a:t>) and </a:t>
            </a:r>
            <a:r>
              <a:rPr lang="fi-FI" dirty="0" err="1"/>
              <a:t>the</a:t>
            </a:r>
            <a:r>
              <a:rPr lang="fi-FI" dirty="0"/>
              <a:t> AP </a:t>
            </a:r>
            <a:r>
              <a:rPr lang="fi-FI" dirty="0" err="1"/>
              <a:t>transmits</a:t>
            </a:r>
            <a:r>
              <a:rPr lang="fi-FI" dirty="0"/>
              <a:t> SP termination </a:t>
            </a:r>
            <a:r>
              <a:rPr lang="fi-FI" dirty="0" err="1"/>
              <a:t>frame</a:t>
            </a:r>
            <a:r>
              <a:rPr lang="fi-FI" dirty="0"/>
              <a:t> (DL </a:t>
            </a:r>
            <a:r>
              <a:rPr lang="fi-FI" dirty="0" err="1"/>
              <a:t>VoIP</a:t>
            </a:r>
            <a:r>
              <a:rPr lang="fi-FI" dirty="0"/>
              <a:t> </a:t>
            </a:r>
            <a:r>
              <a:rPr lang="fi-FI" dirty="0" err="1"/>
              <a:t>packet</a:t>
            </a:r>
            <a:r>
              <a:rPr lang="fi-FI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Next SP is </a:t>
            </a:r>
            <a:r>
              <a:rPr lang="fi-FI" dirty="0" err="1" smtClean="0"/>
              <a:t>triggered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UL </a:t>
            </a:r>
            <a:r>
              <a:rPr lang="fi-FI" dirty="0" err="1" smtClean="0"/>
              <a:t>VoIP</a:t>
            </a:r>
            <a:r>
              <a:rPr lang="fi-FI" dirty="0" smtClean="0"/>
              <a:t> </a:t>
            </a:r>
            <a:r>
              <a:rPr lang="fi-FI" dirty="0" err="1" smtClean="0"/>
              <a:t>packet</a:t>
            </a:r>
            <a:r>
              <a:rPr lang="fi-FI" dirty="0" smtClean="0"/>
              <a:t> </a:t>
            </a:r>
          </a:p>
          <a:p>
            <a:pPr marL="0" indent="0"/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158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Calibration</a:t>
            </a:r>
            <a:r>
              <a:rPr lang="fi-FI" dirty="0"/>
              <a:t> </a:t>
            </a:r>
            <a:r>
              <a:rPr lang="fi-FI" dirty="0" err="1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AP </a:t>
            </a:r>
            <a:r>
              <a:rPr lang="fi-FI" dirty="0" err="1" smtClean="0"/>
              <a:t>Beaconing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tested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Recommendation</a:t>
            </a:r>
            <a:r>
              <a:rPr lang="fi-FI" dirty="0" smtClean="0"/>
              <a:t> is to </a:t>
            </a:r>
            <a:r>
              <a:rPr lang="fi-FI" dirty="0" err="1" smtClean="0"/>
              <a:t>transmit</a:t>
            </a:r>
            <a:r>
              <a:rPr lang="fi-FI" dirty="0" smtClean="0"/>
              <a:t> 80 </a:t>
            </a:r>
            <a:r>
              <a:rPr lang="fi-FI" dirty="0" err="1" smtClean="0"/>
              <a:t>octet</a:t>
            </a:r>
            <a:r>
              <a:rPr lang="fi-FI" dirty="0" smtClean="0"/>
              <a:t> </a:t>
            </a:r>
            <a:r>
              <a:rPr lang="fi-FI" dirty="0" err="1" smtClean="0"/>
              <a:t>Beacons</a:t>
            </a:r>
            <a:r>
              <a:rPr lang="fi-FI" dirty="0" smtClean="0"/>
              <a:t>,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to </a:t>
            </a:r>
            <a:r>
              <a:rPr lang="fi-FI" dirty="0" err="1" smtClean="0"/>
              <a:t>force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STA to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beacons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Proposal</a:t>
            </a:r>
            <a:r>
              <a:rPr lang="fi-FI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details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beacon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</a:t>
            </a:r>
            <a:r>
              <a:rPr lang="fi-FI" dirty="0" err="1" smtClean="0"/>
              <a:t>reception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required</a:t>
            </a:r>
            <a:r>
              <a:rPr lang="fi-FI" dirty="0" smtClean="0"/>
              <a:t> in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r>
              <a:rPr lang="fi-FI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/>
              <a:t>R</a:t>
            </a:r>
            <a:r>
              <a:rPr lang="fi-FI" dirty="0" err="1" smtClean="0"/>
              <a:t>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PHY </a:t>
            </a:r>
            <a:r>
              <a:rPr lang="fi-FI" dirty="0" err="1" smtClean="0"/>
              <a:t>modes</a:t>
            </a:r>
            <a:r>
              <a:rPr lang="fi-FI" dirty="0" smtClean="0"/>
              <a:t> </a:t>
            </a:r>
            <a:r>
              <a:rPr lang="fi-FI" dirty="0" err="1" smtClean="0"/>
              <a:t>distribution</a:t>
            </a:r>
            <a:r>
              <a:rPr lang="fi-FI" dirty="0" smtClean="0"/>
              <a:t> is </a:t>
            </a:r>
            <a:r>
              <a:rPr lang="fi-FI" dirty="0" err="1" smtClean="0"/>
              <a:t>shown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following</a:t>
            </a:r>
            <a:r>
              <a:rPr lang="fi-FI" dirty="0" smtClean="0"/>
              <a:t> </a:t>
            </a:r>
            <a:r>
              <a:rPr lang="fi-FI" dirty="0" err="1" smtClean="0"/>
              <a:t>slides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Slide</a:t>
            </a:r>
            <a:r>
              <a:rPr lang="fi-FI" dirty="0" smtClean="0"/>
              <a:t> 8 </a:t>
            </a:r>
            <a:r>
              <a:rPr lang="fi-FI" dirty="0" err="1" smtClean="0"/>
              <a:t>contains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 smtClean="0"/>
              <a:t> for </a:t>
            </a:r>
            <a:r>
              <a:rPr lang="fi-FI" dirty="0" err="1" smtClean="0"/>
              <a:t>non</a:t>
            </a:r>
            <a:r>
              <a:rPr lang="fi-FI" dirty="0" smtClean="0"/>
              <a:t>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Slide</a:t>
            </a:r>
            <a:r>
              <a:rPr lang="fi-FI" dirty="0"/>
              <a:t> </a:t>
            </a:r>
            <a:r>
              <a:rPr lang="fi-FI" dirty="0" smtClean="0"/>
              <a:t>9 </a:t>
            </a:r>
            <a:r>
              <a:rPr lang="fi-FI" dirty="0" err="1"/>
              <a:t>contains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for </a:t>
            </a:r>
            <a:r>
              <a:rPr lang="fi-FI" dirty="0" smtClean="0"/>
              <a:t>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/>
              <a:t>collisions</a:t>
            </a:r>
            <a:r>
              <a:rPr lang="fi-FI" dirty="0"/>
              <a:t> (0.05% of </a:t>
            </a:r>
            <a:r>
              <a:rPr lang="fi-FI" dirty="0" err="1"/>
              <a:t>time</a:t>
            </a:r>
            <a:r>
              <a:rPr lang="fi-FI" dirty="0"/>
              <a:t>)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happen</a:t>
            </a:r>
            <a:r>
              <a:rPr lang="fi-FI" dirty="0"/>
              <a:t> in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mode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4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Distribution</a:t>
            </a:r>
            <a:r>
              <a:rPr lang="fi-FI" dirty="0" smtClean="0"/>
              <a:t> of </a:t>
            </a:r>
            <a:r>
              <a:rPr lang="fi-FI" dirty="0" err="1" smtClean="0"/>
              <a:t>Non</a:t>
            </a:r>
            <a:r>
              <a:rPr lang="fi-FI" dirty="0" smtClean="0"/>
              <a:t>-AP STA </a:t>
            </a:r>
            <a:r>
              <a:rPr lang="fi-FI" dirty="0" smtClean="0"/>
              <a:t>PHY </a:t>
            </a:r>
            <a:r>
              <a:rPr lang="fi-FI" dirty="0" err="1"/>
              <a:t>O</a:t>
            </a:r>
            <a:r>
              <a:rPr lang="fi-FI" dirty="0" err="1" smtClean="0"/>
              <a:t>peration</a:t>
            </a:r>
            <a:r>
              <a:rPr lang="fi-FI" dirty="0" smtClean="0"/>
              <a:t> </a:t>
            </a:r>
            <a:r>
              <a:rPr lang="fi-FI" dirty="0" err="1" smtClean="0"/>
              <a:t>Modes</a:t>
            </a:r>
            <a:r>
              <a:rPr lang="fi-FI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8542" y="3438991"/>
            <a:ext cx="172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843" y="2106484"/>
            <a:ext cx="3334557" cy="3554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508" y="2106484"/>
            <a:ext cx="3318828" cy="355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9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Distribution</a:t>
            </a:r>
            <a:r>
              <a:rPr lang="fi-FI" dirty="0" smtClean="0"/>
              <a:t> of AP PHY </a:t>
            </a:r>
            <a:r>
              <a:rPr lang="fi-FI" dirty="0" err="1"/>
              <a:t>O</a:t>
            </a:r>
            <a:r>
              <a:rPr lang="fi-FI" dirty="0" err="1" smtClean="0"/>
              <a:t>peration</a:t>
            </a:r>
            <a:r>
              <a:rPr lang="fi-FI" dirty="0" smtClean="0"/>
              <a:t> </a:t>
            </a:r>
            <a:r>
              <a:rPr lang="fi-FI" dirty="0" err="1"/>
              <a:t>M</a:t>
            </a:r>
            <a:r>
              <a:rPr lang="fi-FI" dirty="0" err="1" smtClean="0"/>
              <a:t>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71" y="2204864"/>
            <a:ext cx="3293917" cy="3553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537" y="2204863"/>
            <a:ext cx="3364669" cy="355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1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999</TotalTime>
  <Words>617</Words>
  <Application>Microsoft Office PowerPoint</Application>
  <PresentationFormat>On-screen Show (4:3)</PresentationFormat>
  <Paragraphs>147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Wingdings</vt:lpstr>
      <vt:lpstr>Office Theme</vt:lpstr>
      <vt:lpstr>Microsoft Word 97 - 2003 Document</vt:lpstr>
      <vt:lpstr>公式</vt:lpstr>
      <vt:lpstr>Equation</vt:lpstr>
      <vt:lpstr>Power Save Calibration Results</vt:lpstr>
      <vt:lpstr>Abstract</vt:lpstr>
      <vt:lpstr>Power Save Calibration</vt:lpstr>
      <vt:lpstr>Power save scenarios</vt:lpstr>
      <vt:lpstr>Simulated Power Save Calibration Scenario</vt:lpstr>
      <vt:lpstr>Power Save Calibration scenario</vt:lpstr>
      <vt:lpstr>Simulation Results</vt:lpstr>
      <vt:lpstr>Distribution of Non-AP STA PHY Operation Modes </vt:lpstr>
      <vt:lpstr>Distribution of AP PHY Operation Modes</vt:lpstr>
      <vt:lpstr>Calculating Power Consumption  Proposed Power State Parameters </vt:lpstr>
      <vt:lpstr>Calculating Power Consumption  Average Energy Per Bit Calculation</vt:lpstr>
      <vt:lpstr>Power Consumption of U-ASPD and active mode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Save Calibration Results</dc:title>
  <dc:creator>Kneckt Jarkko (Nokia-CTO/Espoo)</dc:creator>
  <cp:lastModifiedBy>Kneckt Jarkko (Nokia-CTO/Espoo)</cp:lastModifiedBy>
  <cp:revision>6</cp:revision>
  <cp:lastPrinted>1601-01-01T00:00:00Z</cp:lastPrinted>
  <dcterms:created xsi:type="dcterms:W3CDTF">2014-11-03T22:45:32Z</dcterms:created>
  <dcterms:modified xsi:type="dcterms:W3CDTF">2014-11-04T15:25:15Z</dcterms:modified>
</cp:coreProperties>
</file>