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03" r:id="rId3"/>
    <p:sldId id="311" r:id="rId4"/>
    <p:sldId id="351" r:id="rId5"/>
    <p:sldId id="352" r:id="rId6"/>
    <p:sldId id="355" r:id="rId7"/>
    <p:sldId id="33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100" d="100"/>
          <a:sy n="100" d="100"/>
        </p:scale>
        <p:origin x="-1014" y="5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802.11-14/1462r2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ddrgal@gmail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nfinn@cisco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arlos.cordeiro@inte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robert.stacey@intel.com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alex.ashley@hotmail.co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(Nov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2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3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4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5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6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7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8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96409"/>
              </p:ext>
            </p:extLst>
          </p:nvPr>
        </p:nvGraphicFramePr>
        <p:xfrm>
          <a:off x="914400" y="2398816"/>
          <a:ext cx="7772400" cy="31546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2016***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Nov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2014, Editors changed the running order and will revisit in November 2015,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944857"/>
              </p:ext>
            </p:extLst>
          </p:nvPr>
        </p:nvGraphicFramePr>
        <p:xfrm>
          <a:off x="457200" y="1371600"/>
          <a:ext cx="8077200" cy="34775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3-Nov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MIB is available (2012, ae2012, aa2012, ad2012, acD5.0, afD5.0. mcD3.0)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On-screen Show (4:3)</PresentationFormat>
  <Paragraphs>186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WG Editor’s Meeting (Nov ‘14)</vt:lpstr>
      <vt:lpstr>Volunteer Editor Contacts</vt:lpstr>
      <vt:lpstr>Amendment &amp; other ordering notes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2014-11-06T19:26:58Z</dcterms:modified>
</cp:coreProperties>
</file>