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95" r:id="rId2"/>
    <p:sldId id="321" r:id="rId3"/>
    <p:sldId id="287" r:id="rId4"/>
    <p:sldId id="302" r:id="rId5"/>
    <p:sldId id="303" r:id="rId6"/>
    <p:sldId id="322" r:id="rId7"/>
    <p:sldId id="304" r:id="rId8"/>
    <p:sldId id="306" r:id="rId9"/>
    <p:sldId id="314" r:id="rId10"/>
    <p:sldId id="311" r:id="rId11"/>
    <p:sldId id="317" r:id="rId12"/>
    <p:sldId id="351" r:id="rId13"/>
    <p:sldId id="358" r:id="rId14"/>
    <p:sldId id="352" r:id="rId15"/>
    <p:sldId id="310" r:id="rId16"/>
    <p:sldId id="355" r:id="rId17"/>
    <p:sldId id="360" r:id="rId18"/>
    <p:sldId id="362" r:id="rId19"/>
    <p:sldId id="332" r:id="rId20"/>
    <p:sldId id="363" r:id="rId21"/>
    <p:sldId id="335" r:id="rId22"/>
    <p:sldId id="356" r:id="rId23"/>
    <p:sldId id="357" r:id="rId24"/>
    <p:sldId id="336"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385" autoAdjust="0"/>
    <p:restoredTop sz="94676" autoAdjust="0"/>
  </p:normalViewPr>
  <p:slideViewPr>
    <p:cSldViewPr>
      <p:cViewPr>
        <p:scale>
          <a:sx n="100" d="100"/>
          <a:sy n="100" d="100"/>
        </p:scale>
        <p:origin x="-1014" y="48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14</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15</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16</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Nov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Nov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Nov 2014</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Nov 2014</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2014</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802.11-14/1462r1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robert.stacey@intel.com"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alex.ashley@hotmail.co.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(Nov ‘14)</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2014-11-03</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28" name="Document" r:id="rId4" imgW="8606510" imgH="2806597" progId="Word.Document.8">
                  <p:embed/>
                </p:oleObj>
              </mc:Choice>
              <mc:Fallback>
                <p:oleObj name="Document" r:id="rId4" imgW="8606510" imgH="2806597" progId="Word.Document.8">
                  <p:embed/>
                  <p:pic>
                    <p:nvPicPr>
                      <p:cNvPr id="0" name="Picture 4"/>
                      <p:cNvPicPr>
                        <a:picLocks noChangeAspect="1" noChangeArrowheads="1"/>
                      </p:cNvPicPr>
                      <p:nvPr/>
                    </p:nvPicPr>
                    <p:blipFill>
                      <a:blip r:embed="rId5"/>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Nov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a:t>
            </a:r>
            <a:r>
              <a:rPr lang="en-US" sz="1600" dirty="0" err="1" smtClean="0"/>
              <a:t>615r4</a:t>
            </a:r>
            <a:r>
              <a:rPr lang="en-US" sz="1600" dirty="0" smtClean="0"/>
              <a:t> documents the process. There is an </a:t>
            </a:r>
            <a:r>
              <a:rPr lang="en-US" sz="1600" dirty="0" err="1" smtClean="0"/>
              <a:t>r5</a:t>
            </a:r>
            <a:r>
              <a:rPr lang="en-US" sz="1600" dirty="0" smtClean="0"/>
              <a:t>.</a:t>
            </a:r>
          </a:p>
          <a:p>
            <a:pPr lvl="1">
              <a:buFontTx/>
              <a:buNone/>
            </a:pPr>
            <a:r>
              <a:rPr lang="en-US" sz="1600" dirty="0" smtClean="0"/>
              <a:t>MDR now in the 802.11 Operating Manual 802.11-09/0002r12</a:t>
            </a:r>
          </a:p>
          <a:p>
            <a:r>
              <a:rPr lang="en-US" sz="1800" dirty="0" err="1" smtClean="0"/>
              <a:t>P802.11aa</a:t>
            </a:r>
            <a:r>
              <a:rPr lang="en-US" sz="1800" dirty="0" smtClean="0"/>
              <a:t> </a:t>
            </a:r>
            <a:r>
              <a:rPr lang="en-US" sz="1800" dirty="0" err="1" smtClean="0"/>
              <a:t>D5.0</a:t>
            </a:r>
            <a:r>
              <a:rPr lang="en-US" sz="1800" dirty="0" smtClean="0"/>
              <a:t> went through Working Group Mandatory Editorial Coordination before July 2011</a:t>
            </a:r>
          </a:p>
          <a:p>
            <a:r>
              <a:rPr lang="en-US" sz="1800" dirty="0" err="1" smtClean="0"/>
              <a:t>P802.11ad</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P802.11ae</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P802.11ac</a:t>
            </a:r>
            <a:r>
              <a:rPr lang="en-US" sz="1800" dirty="0" smtClean="0"/>
              <a:t> </a:t>
            </a:r>
            <a:r>
              <a:rPr lang="en-US" sz="1800" dirty="0" err="1" smtClean="0"/>
              <a:t>D4.0</a:t>
            </a:r>
            <a:r>
              <a:rPr lang="en-US" sz="1800" dirty="0" smtClean="0"/>
              <a:t> went through Working Group Mandatory Draft Review</a:t>
            </a:r>
            <a:r>
              <a:rPr lang="en-US" sz="1800" dirty="0"/>
              <a:t> </a:t>
            </a:r>
            <a:r>
              <a:rPr lang="en-US" sz="1800" dirty="0" smtClean="0"/>
              <a:t>before January 2013</a:t>
            </a:r>
          </a:p>
          <a:p>
            <a:r>
              <a:rPr lang="en-US" sz="1800" dirty="0" smtClean="0"/>
              <a:t>P802.11af D4.0 went through Working Group Mandatory Draft Review before Saturday May 18, 2013</a:t>
            </a:r>
          </a:p>
          <a:p>
            <a:r>
              <a:rPr lang="en-US" sz="1800" dirty="0" err="1" smtClean="0"/>
              <a:t>REVmc</a:t>
            </a:r>
            <a:r>
              <a:rPr lang="en-US" sz="1800" dirty="0" smtClean="0"/>
              <a:t> D3.0 went through MDR process - 802.11-14/781r11 dated Sept 19, 2014</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11-09-1034-09-0000-wg11-style-guide.doc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12</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13</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14</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17299640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Times New Roman" pitchFamily="18" charset="0"/>
                        </a:rPr>
                        <a:t>TGaq</a:t>
                      </a:r>
                      <a:r>
                        <a:rPr kumimoji="0" lang="en-US" sz="1400" b="0" i="0" u="none" strike="noStrike" cap="none" normalizeH="0" baseline="0" dirty="0" smtClean="0">
                          <a:ln>
                            <a:noFill/>
                          </a:ln>
                          <a:solidFill>
                            <a:srgbClr val="FF0000"/>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Sept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rgbClr val="FF0000"/>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Times New Roman" pitchFamily="18" charset="0"/>
                        </a:rPr>
                        <a:t>TGak</a:t>
                      </a:r>
                      <a:r>
                        <a:rPr kumimoji="0" lang="en-US" sz="1400" b="0" i="0" u="none" strike="noStrike" cap="none" normalizeH="0" baseline="0" dirty="0" smtClean="0">
                          <a:ln>
                            <a:noFill/>
                          </a:ln>
                          <a:solidFill>
                            <a:srgbClr val="FF0000"/>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rgbClr val="FF0000"/>
                          </a:solidFill>
                          <a:effectLst/>
                          <a:latin typeface="Times New Roman" pitchFamily="18" charset="0"/>
                        </a:rPr>
                        <a:t>TGaj</a:t>
                      </a:r>
                      <a:r>
                        <a:rPr kumimoji="0" lang="en-US" sz="1400" b="0" i="0" u="none" strike="noStrike" cap="none" normalizeH="0" baseline="0" dirty="0" smtClean="0">
                          <a:ln>
                            <a:noFill/>
                          </a:ln>
                          <a:solidFill>
                            <a:srgbClr val="FF0000"/>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rgbClr val="FF0000"/>
                          </a:solidFill>
                          <a:effectLst/>
                          <a:latin typeface="Times New Roman" pitchFamily="18" charset="0"/>
                        </a:rPr>
                        <a:t>TGax</a:t>
                      </a:r>
                      <a:endParaRPr kumimoji="0" lang="en-US" sz="1400" b="0" i="0" u="none" strike="noStrike" cap="none" normalizeH="0" baseline="0" dirty="0" smtClean="0">
                        <a:ln>
                          <a:noFill/>
                        </a:ln>
                        <a:solidFill>
                          <a:srgbClr val="FF0000"/>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Nov 2014</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15</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1271041923"/>
              </p:ext>
            </p:extLst>
          </p:nvPr>
        </p:nvGraphicFramePr>
        <p:xfrm>
          <a:off x="457200" y="1371600"/>
          <a:ext cx="8077200" cy="347757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Frame 11.0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4-Nov</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0.02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3-Nov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4-Nov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16</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Nov 2014</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16</a:t>
            </a:fld>
            <a:endParaRPr lang="en-US" smtClean="0"/>
          </a:p>
        </p:txBody>
      </p:sp>
      <p:sp>
        <p:nvSpPr>
          <p:cNvPr id="31976" name="Footer Placeholder 10"/>
          <p:cNvSpPr>
            <a:spLocks noGrp="1"/>
          </p:cNvSpPr>
          <p:nvPr>
            <p:ph type="ftr" sz="quarter" idx="11"/>
          </p:nvPr>
        </p:nvSpPr>
        <p:spPr>
          <a:noFill/>
        </p:spPr>
        <p:txBody>
          <a:bodyPr/>
          <a:lstStyle/>
          <a:p>
            <a:r>
              <a:rPr lang="en-US" smtClean="0"/>
              <a:t>Peter Ecclesine (Cisco Systems)</a:t>
            </a:r>
          </a:p>
        </p:txBody>
      </p:sp>
      <p:sp>
        <p:nvSpPr>
          <p:cNvPr id="31977" name="Date Placeholder 10"/>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17</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dirty="0" smtClean="0"/>
              <a:t>I’m going to suggest going forward we use a single style with appropriately set tabs,  and use leading</a:t>
            </a:r>
            <a:r>
              <a:rPr lang="en-US" dirty="0" smtClean="0"/>
              <a:t> </a:t>
            </a:r>
            <a:r>
              <a:rPr lang="en-GB" dirty="0" smtClean="0"/>
              <a:t>Tabs to distinguish the syntax and description parts. (Adrian Stephens Feb 9, 2010)</a:t>
            </a:r>
          </a:p>
          <a:p>
            <a:r>
              <a:rPr lang="en-GB" dirty="0" smtClean="0"/>
              <a:t> Keep embedded figures using </a:t>
            </a:r>
            <a:r>
              <a:rPr lang="en-GB" dirty="0" err="1" smtClean="0"/>
              <a:t>visio</a:t>
            </a:r>
            <a:r>
              <a:rPr lang="en-GB" dirty="0" smtClean="0"/>
              <a:t> as long as possible</a:t>
            </a:r>
            <a:endParaRPr lang="en-US" dirty="0" smtClean="0"/>
          </a:p>
          <a:p>
            <a:pPr lvl="1"/>
            <a:r>
              <a:rPr lang="en-GB" dirty="0" smtClean="0"/>
              <a:t>Near the end of sponsor ballot,  turn these all into .</a:t>
            </a:r>
            <a:r>
              <a:rPr lang="en-GB" dirty="0" err="1" smtClean="0"/>
              <a:t>wmf</a:t>
            </a:r>
            <a:r>
              <a:rPr lang="en-GB" dirty="0" smtClean="0"/>
              <a:t> (windows meta file) format files (you can do this from </a:t>
            </a:r>
            <a:r>
              <a:rPr lang="en-GB" dirty="0" err="1" smtClean="0"/>
              <a:t>visio</a:t>
            </a:r>
            <a:r>
              <a:rPr lang="en-GB" dirty="0" smtClean="0"/>
              <a:t> using “save as”).   Keep separate files for the .</a:t>
            </a:r>
            <a:r>
              <a:rPr lang="en-GB" dirty="0" err="1" smtClean="0"/>
              <a:t>vsd</a:t>
            </a:r>
            <a:r>
              <a:rPr lang="en-GB" dirty="0" smtClean="0"/>
              <a:t> source and the .</a:t>
            </a:r>
            <a:r>
              <a:rPr lang="en-GB" dirty="0" err="1" smtClean="0"/>
              <a:t>wmf</a:t>
            </a:r>
            <a:r>
              <a:rPr lang="en-GB" dirty="0" smtClean="0"/>
              <a:t> file that is linked to from frame. There is likelihood we should use .</a:t>
            </a:r>
            <a:r>
              <a:rPr lang="en-GB" dirty="0" err="1" smtClean="0"/>
              <a:t>emf</a:t>
            </a:r>
            <a:endParaRPr lang="en-GB" dirty="0" smtClean="0"/>
          </a:p>
          <a:p>
            <a:r>
              <a:rPr lang="en-GB" dirty="0" smtClean="0"/>
              <a:t>Frame templates for </a:t>
            </a:r>
            <a:r>
              <a:rPr lang="en-GB" dirty="0" err="1" smtClean="0"/>
              <a:t>11aa</a:t>
            </a:r>
            <a:r>
              <a:rPr lang="en-GB" dirty="0" smtClean="0"/>
              <a:t>, </a:t>
            </a:r>
            <a:r>
              <a:rPr lang="en-GB" dirty="0" err="1" smtClean="0"/>
              <a:t>11ac</a:t>
            </a:r>
            <a:r>
              <a:rPr lang="en-GB" dirty="0" smtClean="0"/>
              <a:t>, </a:t>
            </a:r>
            <a:r>
              <a:rPr lang="en-GB" dirty="0" err="1" smtClean="0"/>
              <a:t>11af</a:t>
            </a:r>
            <a:r>
              <a:rPr lang="en-GB" dirty="0" smtClean="0"/>
              <a:t> </a:t>
            </a:r>
          </a:p>
          <a:p>
            <a:r>
              <a:rPr lang="en-GB" dirty="0" smtClean="0"/>
              <a:t>Text version of MIB is available (2012, ae2012, aa2012, ad2012, acD5.0, afD5.0. mcD3.0)</a:t>
            </a:r>
            <a:endParaRPr lang="en-US"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Nov 2014</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655953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Nov 2014</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r>
              <a:rPr lang="en-US" dirty="0" smtClean="0"/>
              <a:t>Renumbering Spreadsheet as </a:t>
            </a:r>
            <a:r>
              <a:rPr lang="en-US" dirty="0" smtClean="0"/>
              <a:t>an </a:t>
            </a:r>
            <a:r>
              <a:rPr lang="en-US" dirty="0" smtClean="0"/>
              <a:t>802.11-14 document based on </a:t>
            </a:r>
            <a:r>
              <a:rPr lang="en-US" dirty="0" err="1" smtClean="0"/>
              <a:t>REVmc</a:t>
            </a:r>
            <a:r>
              <a:rPr lang="en-US" dirty="0" smtClean="0"/>
              <a:t> </a:t>
            </a:r>
            <a:r>
              <a:rPr lang="en-US" dirty="0" smtClean="0"/>
              <a:t>D3.3</a:t>
            </a:r>
            <a:endParaRPr lang="en-US" dirty="0" smtClean="0"/>
          </a:p>
          <a:p>
            <a:r>
              <a:rPr lang="en-US" dirty="0" smtClean="0"/>
              <a:t>Update the 802.11 Style Guide from the </a:t>
            </a:r>
            <a:r>
              <a:rPr lang="en-US" dirty="0" err="1" smtClean="0"/>
              <a:t>REVmc</a:t>
            </a:r>
            <a:r>
              <a:rPr lang="en-US" dirty="0" smtClean="0"/>
              <a:t> MDR</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Nov 2014</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Nov 2014</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2014-11-04</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09/1034r9</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2014-11-04</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smtClean="0"/>
              <a:t>P802.11ah Amendment (S1G</a:t>
            </a:r>
            <a:r>
              <a:rPr lang="en-US" sz="1400" dirty="0"/>
              <a:t>) – Alfred </a:t>
            </a:r>
            <a:r>
              <a:rPr lang="en-US" sz="1400" dirty="0" err="1" smtClean="0"/>
              <a:t>Asterjadhi</a:t>
            </a:r>
            <a:r>
              <a:rPr lang="en-US" sz="1400" dirty="0" smtClean="0"/>
              <a:t>, Yongho Seok </a:t>
            </a:r>
          </a:p>
          <a:p>
            <a:pPr lvl="1">
              <a:lnSpc>
                <a:spcPct val="80000"/>
              </a:lnSpc>
              <a:buFontTx/>
              <a:buChar char="•"/>
              <a:defRPr/>
            </a:pPr>
            <a:r>
              <a:rPr lang="en-US" sz="1400" dirty="0" smtClean="0"/>
              <a:t>P802.11ai </a:t>
            </a:r>
            <a:r>
              <a:rPr lang="en-US" sz="1400" dirty="0"/>
              <a:t>Amendment (FILS) – </a:t>
            </a:r>
            <a:r>
              <a:rPr lang="en-US" sz="1400" dirty="0" smtClean="0"/>
              <a:t>Lee Armstrong</a:t>
            </a:r>
          </a:p>
          <a:p>
            <a:pPr lvl="1">
              <a:lnSpc>
                <a:spcPct val="80000"/>
              </a:lnSpc>
              <a:buFontTx/>
              <a:buChar char="•"/>
              <a:defRPr/>
            </a:pPr>
            <a:r>
              <a:rPr lang="en-US" sz="1400" dirty="0"/>
              <a:t>P802.11aj Amendment (CMMW) – </a:t>
            </a:r>
            <a:r>
              <a:rPr lang="en-US" sz="1400" dirty="0" err="1"/>
              <a:t>Jiamin</a:t>
            </a:r>
            <a:r>
              <a:rPr lang="en-US" sz="1400" dirty="0"/>
              <a:t> </a:t>
            </a:r>
            <a:r>
              <a:rPr lang="en-US" sz="1400" dirty="0" smtClean="0"/>
              <a:t>CHEN</a:t>
            </a:r>
          </a:p>
          <a:p>
            <a:pPr lvl="1">
              <a:lnSpc>
                <a:spcPct val="80000"/>
              </a:lnSpc>
              <a:buFontTx/>
              <a:buChar char="•"/>
              <a:defRPr/>
            </a:pPr>
            <a:r>
              <a:rPr lang="en-US" sz="1400" dirty="0" smtClean="0"/>
              <a:t>P802.11ak Amendment(GLK) </a:t>
            </a:r>
            <a:r>
              <a:rPr lang="en-US" sz="1400" dirty="0"/>
              <a:t>– </a:t>
            </a:r>
            <a:r>
              <a:rPr lang="en-US" sz="1400" dirty="0" smtClean="0"/>
              <a:t> Donald Eastlake</a:t>
            </a:r>
          </a:p>
          <a:p>
            <a:pPr lvl="1">
              <a:lnSpc>
                <a:spcPct val="80000"/>
              </a:lnSpc>
              <a:buFontTx/>
              <a:buChar char="•"/>
              <a:defRPr/>
            </a:pPr>
            <a:r>
              <a:rPr lang="en-US" sz="1400" dirty="0"/>
              <a:t>P809.11aq Amendment (PAD) – Dan </a:t>
            </a:r>
            <a:r>
              <a:rPr lang="en-US" sz="1400" dirty="0" smtClean="0"/>
              <a:t>Gal</a:t>
            </a:r>
          </a:p>
          <a:p>
            <a:pPr>
              <a:lnSpc>
                <a:spcPct val="80000"/>
              </a:lnSpc>
              <a:buFontTx/>
              <a:buNone/>
              <a:defRPr/>
            </a:pPr>
            <a:endParaRPr lang="en-US" sz="1000" dirty="0" smtClean="0"/>
          </a:p>
          <a:p>
            <a:pPr>
              <a:lnSpc>
                <a:spcPct val="80000"/>
              </a:lnSpc>
              <a:defRPr/>
            </a:pPr>
            <a:r>
              <a:rPr lang="en-US" sz="1400" dirty="0" smtClean="0"/>
              <a:t>802.11 Editors not  present</a:t>
            </a:r>
          </a:p>
          <a:p>
            <a:pPr lvl="1">
              <a:lnSpc>
                <a:spcPct val="80000"/>
              </a:lnSpc>
              <a:buFont typeface="Arial" panose="020B0604020202020204" pitchFamily="34" charset="0"/>
              <a:buChar char="•"/>
              <a:defRPr/>
            </a:pPr>
            <a:r>
              <a:rPr lang="en-US" sz="1400" dirty="0"/>
              <a:t>P802.11ah Amendment (S1G) </a:t>
            </a:r>
            <a:r>
              <a:rPr lang="en-US" sz="1400" dirty="0" smtClean="0"/>
              <a:t>–P802.11ai </a:t>
            </a:r>
            <a:r>
              <a:rPr lang="en-US" sz="1400" dirty="0"/>
              <a:t>Amendment (FILS) </a:t>
            </a:r>
            <a:r>
              <a:rPr lang="en-US" sz="1400" dirty="0" smtClean="0"/>
              <a:t>– </a:t>
            </a:r>
            <a:r>
              <a:rPr lang="en-US" sz="1400" dirty="0"/>
              <a:t>Ping </a:t>
            </a:r>
            <a:r>
              <a:rPr lang="en-US" sz="1400" dirty="0" smtClean="0"/>
              <a:t>FANG</a:t>
            </a:r>
          </a:p>
          <a:p>
            <a:pPr lvl="1">
              <a:lnSpc>
                <a:spcPct val="80000"/>
              </a:lnSpc>
              <a:buFont typeface="Arial" panose="020B0604020202020204" pitchFamily="34" charset="0"/>
              <a:buChar char="•"/>
              <a:defRPr/>
            </a:pPr>
            <a:r>
              <a:rPr lang="en-US" sz="1400" dirty="0" smtClean="0"/>
              <a:t>P802.11ak Amendment (GLK) – Norm Finn</a:t>
            </a:r>
            <a:endParaRPr lang="en-US" sz="1400" dirty="0"/>
          </a:p>
          <a:p>
            <a:pPr lvl="1">
              <a:lnSpc>
                <a:spcPct val="80000"/>
              </a:lnSpc>
              <a:buFontTx/>
              <a:buNone/>
              <a:defRPr/>
            </a:pPr>
            <a:endParaRPr lang="en-US" sz="14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Al </a:t>
            </a:r>
            <a:r>
              <a:rPr lang="en-US" sz="1100" dirty="0" err="1" smtClean="0"/>
              <a:t>Petrick</a:t>
            </a:r>
            <a:r>
              <a:rPr lang="en-US" sz="1100" dirty="0" smtClean="0"/>
              <a:t>		Andy Scott</a:t>
            </a:r>
          </a:p>
          <a:p>
            <a:pPr lvl="1">
              <a:lnSpc>
                <a:spcPct val="80000"/>
              </a:lnSpc>
              <a:buFont typeface="Arial" panose="020B0604020202020204" pitchFamily="34" charset="0"/>
              <a:buChar char="•"/>
              <a:defRPr/>
            </a:pPr>
            <a:r>
              <a:rPr lang="en-US" sz="1100" dirty="0" err="1" smtClean="0"/>
              <a:t>Jeorge</a:t>
            </a:r>
            <a:r>
              <a:rPr lang="en-US" sz="1100" dirty="0" smtClean="0"/>
              <a:t> </a:t>
            </a:r>
            <a:r>
              <a:rPr lang="en-US" sz="1100" dirty="0" err="1" smtClean="0"/>
              <a:t>Hurtarte</a:t>
            </a:r>
            <a:r>
              <a:rPr lang="en-US" sz="1100" dirty="0" smtClean="0"/>
              <a:t>		Marc </a:t>
            </a:r>
            <a:r>
              <a:rPr lang="en-US" sz="1100" dirty="0" err="1" smtClean="0"/>
              <a:t>Emmelmann</a:t>
            </a:r>
            <a:endParaRPr lang="en-US" sz="1100" dirty="0" smtClean="0"/>
          </a:p>
          <a:p>
            <a:pPr lvl="1">
              <a:lnSpc>
                <a:spcPct val="80000"/>
              </a:lnSpc>
              <a:buFont typeface="Arial" panose="020B0604020202020204" pitchFamily="34" charset="0"/>
              <a:buChar char="•"/>
              <a:defRPr/>
            </a:pPr>
            <a:r>
              <a:rPr lang="en-US" sz="1100" dirty="0" smtClean="0"/>
              <a:t>Mark Hamilton		Tom </a:t>
            </a:r>
            <a:r>
              <a:rPr lang="en-US" sz="1100" dirty="0" err="1" smtClean="0"/>
              <a:t>Kolze</a:t>
            </a:r>
            <a:r>
              <a:rPr lang="en-US" sz="1100" dirty="0" smtClean="0"/>
              <a:t>	</a:t>
            </a:r>
          </a:p>
          <a:p>
            <a:pPr lvl="1">
              <a:lnSpc>
                <a:spcPct val="80000"/>
              </a:lnSpc>
              <a:buFont typeface="Arial" panose="020B0604020202020204" pitchFamily="34" charset="0"/>
              <a:buChar char="•"/>
              <a:defRPr/>
            </a:pPr>
            <a:r>
              <a:rPr lang="en-US" sz="1100" dirty="0" smtClean="0"/>
              <a:t>Scott Marin		Victor </a:t>
            </a:r>
            <a:r>
              <a:rPr lang="en-US" sz="1100" dirty="0" err="1" smtClean="0"/>
              <a:t>Hou</a:t>
            </a:r>
            <a:endParaRPr lang="en-US" sz="1100" dirty="0" smtClean="0"/>
          </a:p>
          <a:p>
            <a:pPr marL="457200" lvl="1" indent="0">
              <a:lnSpc>
                <a:spcPct val="80000"/>
              </a:lnSpc>
              <a:buNone/>
              <a:defRPr/>
            </a:pPr>
            <a:endParaRPr lang="en-US" sz="1000" dirty="0"/>
          </a:p>
          <a:p>
            <a:pPr>
              <a:lnSpc>
                <a:spcPct val="80000"/>
              </a:lnSpc>
              <a:defRPr/>
            </a:pPr>
            <a:r>
              <a:rPr lang="en-US" sz="1200" dirty="0"/>
              <a:t>IEEE Staff </a:t>
            </a:r>
            <a:r>
              <a:rPr lang="en-US" sz="1200" dirty="0" smtClean="0"/>
              <a:t>present </a:t>
            </a:r>
            <a:r>
              <a:rPr lang="en-US" sz="1200" dirty="0"/>
              <a:t>and always welcome! </a:t>
            </a:r>
          </a:p>
          <a:p>
            <a:pPr marL="514350" lvl="2" indent="-171450">
              <a:lnSpc>
                <a:spcPct val="80000"/>
              </a:lnSpc>
              <a:buFont typeface="Arial" panose="020B0604020202020204" pitchFamily="34" charset="0"/>
              <a:buChar char="•"/>
              <a:defRPr/>
            </a:pPr>
            <a:r>
              <a:rPr lang="en-US" sz="1100" dirty="0"/>
              <a:t>Michelle Turner – staff editor for 802, </a:t>
            </a:r>
            <a:r>
              <a:rPr lang="en-US" sz="1100" dirty="0" smtClean="0">
                <a:hlinkClick r:id="rId3"/>
              </a:rPr>
              <a:t>m.turner@ieee.org</a:t>
            </a:r>
            <a:endParaRPr lang="en-US" sz="1100" dirty="0" smtClean="0"/>
          </a:p>
          <a:p>
            <a:pPr marL="514350" lvl="2" indent="-171450">
              <a:lnSpc>
                <a:spcPct val="80000"/>
              </a:lnSpc>
              <a:buFont typeface="Arial" panose="020B0604020202020204" pitchFamily="34" charset="0"/>
              <a:buChar char="•"/>
              <a:defRPr/>
            </a:pPr>
            <a:r>
              <a:rPr lang="en-US" sz="1100" dirty="0" err="1"/>
              <a:t>Soo</a:t>
            </a:r>
            <a:r>
              <a:rPr lang="en-US" sz="1100" dirty="0"/>
              <a:t> Kim – Client Services, </a:t>
            </a:r>
            <a:r>
              <a:rPr lang="en-US" sz="1100" dirty="0">
                <a:hlinkClick r:id="rId4"/>
              </a:rPr>
              <a:t>s.h.kim@ieee.org</a:t>
            </a:r>
            <a:r>
              <a:rPr lang="en-US" sz="1100" dirty="0"/>
              <a:t> </a:t>
            </a:r>
          </a:p>
          <a:p>
            <a:pPr marL="342900" lvl="2" indent="0">
              <a:lnSpc>
                <a:spcPct val="80000"/>
              </a:lnSpc>
              <a:buNone/>
              <a:defRPr/>
            </a:pP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685800" lvl="2" indent="-342900">
              <a:lnSpc>
                <a:spcPct val="80000"/>
              </a:lnSpc>
              <a:defRPr/>
            </a:pPr>
            <a:r>
              <a:rPr lang="en-US" sz="1100" dirty="0" smtClean="0"/>
              <a:t>Kathryn </a:t>
            </a:r>
            <a:r>
              <a:rPr lang="en-US" sz="1100" dirty="0"/>
              <a:t>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4"/>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5"/>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Nov 4</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Hopes to resolve all comments from LB202 and definitely will have a </a:t>
            </a:r>
            <a:r>
              <a:rPr lang="en-GB" sz="2000" dirty="0" err="1" smtClean="0"/>
              <a:t>recirc</a:t>
            </a:r>
            <a:r>
              <a:rPr lang="en-GB" sz="2000" dirty="0" smtClean="0"/>
              <a:t> by end of January, maybe out of Nov. Are using Frame 11.0 for the draft. Use a version of </a:t>
            </a:r>
            <a:r>
              <a:rPr lang="en-GB" sz="2000" dirty="0" err="1" smtClean="0"/>
              <a:t>REVmc</a:t>
            </a:r>
            <a:r>
              <a:rPr lang="en-GB" sz="2000" dirty="0" smtClean="0"/>
              <a:t> as your baseline.</a:t>
            </a:r>
          </a:p>
          <a:p>
            <a:r>
              <a:rPr lang="en-GB" sz="2000" dirty="0" smtClean="0"/>
              <a:t>11ah – Completed </a:t>
            </a:r>
            <a:r>
              <a:rPr lang="en-GB" sz="2000" dirty="0" err="1" smtClean="0"/>
              <a:t>recirc</a:t>
            </a:r>
            <a:r>
              <a:rPr lang="en-GB" sz="2000" dirty="0" smtClean="0"/>
              <a:t> and are in comment resolution with all comments assigned, and hope to </a:t>
            </a:r>
            <a:r>
              <a:rPr lang="en-GB" sz="2000" dirty="0" err="1" smtClean="0"/>
              <a:t>recirc</a:t>
            </a:r>
            <a:r>
              <a:rPr lang="en-GB" sz="2000" dirty="0" smtClean="0"/>
              <a:t> by end of January.</a:t>
            </a:r>
          </a:p>
          <a:p>
            <a:r>
              <a:rPr lang="en-GB" sz="2000" dirty="0" smtClean="0"/>
              <a:t>11ai – In LB 203 comment resolution, and hope to </a:t>
            </a:r>
            <a:r>
              <a:rPr lang="en-GB" sz="2000" dirty="0" err="1" smtClean="0"/>
              <a:t>recirc</a:t>
            </a:r>
            <a:r>
              <a:rPr lang="en-GB" sz="2000" dirty="0" smtClean="0"/>
              <a:t> by end of January.</a:t>
            </a:r>
          </a:p>
          <a:p>
            <a:r>
              <a:rPr lang="en-GB" sz="2000" dirty="0" smtClean="0"/>
              <a:t>11aj – in comment resolution, and considering a new proposal. Hope for a new draft by end of January. </a:t>
            </a:r>
          </a:p>
          <a:p>
            <a:pPr lvl="0"/>
            <a:r>
              <a:rPr lang="en-GB" sz="2000" dirty="0" smtClean="0"/>
              <a:t>11ak – in comment resolution from CC 17, hope to have D1.0 in WG letter ballot at end of January.</a:t>
            </a:r>
          </a:p>
          <a:p>
            <a:r>
              <a:rPr lang="en-GB" sz="2000" dirty="0" smtClean="0"/>
              <a:t>11aq – in comment resolution from CC 21 (almost all comments editorial), hope to have D0.03 out of November.</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802.11-11/1149r37 (2014 May 1)</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11-11-270r25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Nov 2014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1696</Words>
  <Application>Microsoft Office PowerPoint</Application>
  <PresentationFormat>On-screen Show (4:3)</PresentationFormat>
  <Paragraphs>373</Paragraphs>
  <Slides>24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Default Design</vt:lpstr>
      <vt:lpstr>Document</vt:lpstr>
      <vt:lpstr>802.11 WG Editor’s Meeting (Nov ‘14)</vt:lpstr>
      <vt:lpstr>Abstract</vt:lpstr>
      <vt:lpstr>Agenda for 2014-11-04</vt:lpstr>
      <vt:lpstr>Roll Call – 2014-11-04</vt:lpstr>
      <vt:lpstr>Volunteer Editor Contacts</vt:lpstr>
      <vt:lpstr>Nov 4th Round table status report</vt:lpstr>
      <vt:lpstr>Reflector Updates</vt:lpstr>
      <vt:lpstr>IEEE Publication Status</vt:lpstr>
      <vt:lpstr>Numbering Alignment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2014-11-06T19:28:19Z</dcterms:modified>
</cp:coreProperties>
</file>