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256" r:id="rId7"/>
    <p:sldId id="257" r:id="rId8"/>
    <p:sldId id="258" r:id="rId9"/>
    <p:sldId id="265" r:id="rId10"/>
    <p:sldId id="266" r:id="rId11"/>
    <p:sldId id="261" r:id="rId12"/>
    <p:sldId id="267" r:id="rId13"/>
    <p:sldId id="26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34" y="-1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4083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Gustav Wikström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Gustav Wikström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11-14/1426r1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Gustav </a:t>
            </a:r>
            <a:r>
              <a:rPr lang="en-GB" dirty="0" err="1"/>
              <a:t>Wikström</a:t>
            </a:r>
            <a:r>
              <a:rPr lang="en-GB" dirty="0"/>
              <a:t>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DSC and legacy coexistence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12881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702687"/>
              </p:ext>
            </p:extLst>
          </p:nvPr>
        </p:nvGraphicFramePr>
        <p:xfrm>
          <a:off x="538163" y="3068638"/>
          <a:ext cx="8016875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Document" r:id="rId5" imgW="8237952" imgH="2534415" progId="Word.Document.8">
                  <p:embed/>
                </p:oleObj>
              </mc:Choice>
              <mc:Fallback>
                <p:oleObj name="Document" r:id="rId5" imgW="8237952" imgH="253441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068638"/>
                        <a:ext cx="8016875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2450805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Gustav </a:t>
            </a:r>
            <a:r>
              <a:rPr lang="en-GB" dirty="0" err="1" smtClean="0"/>
              <a:t>Wikström</a:t>
            </a:r>
            <a:r>
              <a:rPr lang="en-GB" dirty="0" smtClean="0"/>
              <a:t>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For scenario S2 (Enterprise) we have studied the situation of legacy STAs coexisting with 802.11ax STAs that use increased CCA Threshold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found no significant impact on the legacy STAs</a:t>
            </a:r>
          </a:p>
        </p:txBody>
      </p:sp>
    </p:spTree>
    <p:extLst>
      <p:ext uri="{BB962C8B-B14F-4D97-AF65-F5344CB8AC3E}">
        <p14:creationId xmlns:p14="http://schemas.microsoft.com/office/powerpoint/2010/main" val="28755440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[2] indicates negative impact on legacy STAs from DSC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Full buffer traffic model </a:t>
            </a:r>
            <a:r>
              <a:rPr lang="en-US" dirty="0"/>
              <a:t>used </a:t>
            </a:r>
            <a:r>
              <a:rPr lang="en-US" dirty="0" smtClean="0"/>
              <a:t>in Uplink in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STAs either in back-off or transmitting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Legacy STAs seldom discover idle wireless medium (WM)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WM </a:t>
            </a:r>
            <a:r>
              <a:rPr lang="en-US" dirty="0"/>
              <a:t>less occupied </a:t>
            </a:r>
            <a:r>
              <a:rPr lang="en-US" dirty="0" smtClean="0"/>
              <a:t>with file transfer traffic model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DSC STA </a:t>
            </a:r>
            <a:r>
              <a:rPr lang="en-US" dirty="0" smtClean="0"/>
              <a:t>do not monopolize WM usage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Mix of Uplink and Downlink file transfers used in this study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Intended to closer resemble realistic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9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1800" dirty="0"/>
              <a:t>Scenario 2 (Enterprise) from [1]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1800" dirty="0"/>
              <a:t>50% Uplink &amp; 50% Downlink traffic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1600" dirty="0"/>
              <a:t>Equal buffer (file transfer with varied intensity), file size </a:t>
            </a:r>
            <a:r>
              <a:rPr lang="en-US" sz="1600"/>
              <a:t>1 </a:t>
            </a:r>
            <a:r>
              <a:rPr lang="en-US" sz="1600" smtClean="0"/>
              <a:t>MB [3]</a:t>
            </a:r>
            <a:endParaRPr lang="en-US" sz="1600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1600" dirty="0"/>
              <a:t>Served traffic per AP (x-axis in plots) is sum of Uplink &amp; Downlink traffic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1800" dirty="0"/>
              <a:t>CWmin = 15, CWmax = 1023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STAs are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50% Legacy with CCAT = -82 dBm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50% 802.11ax with CCAT = -62 dBm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All APs implement 802.11ax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All Downlink transmissions use CCAT = -62 dBm, regardless if receiver is legacy or 802.11ax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Preamble detection threshold = CCAT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Energy detection threshold = max(CCAT,-62) </a:t>
            </a:r>
            <a:r>
              <a:rPr lang="en-US" sz="1800" dirty="0" smtClean="0"/>
              <a:t>dBm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08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124744"/>
            <a:ext cx="7770813" cy="17906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Legacy STAs plotted with dashed red curve, 802.11ax STAs with solid red curve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uplink, both legacy and 802.11ax STAs improve on average and in 5</a:t>
            </a:r>
            <a:r>
              <a:rPr lang="en-US" sz="1800" baseline="30000" dirty="0"/>
              <a:t>th</a:t>
            </a:r>
            <a:r>
              <a:rPr lang="en-US" sz="1800" dirty="0"/>
              <a:t> percentile user throughput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downlink, there is also improvement in 5</a:t>
            </a:r>
            <a:r>
              <a:rPr lang="en-US" sz="1800" baseline="30000" dirty="0"/>
              <a:t>th</a:t>
            </a:r>
            <a:r>
              <a:rPr lang="en-US" sz="1800" dirty="0"/>
              <a:t> percentile and average throughput, 802.11ax have larger average user throughput </a:t>
            </a:r>
            <a:r>
              <a:rPr lang="en-US" sz="1800" dirty="0" smtClean="0"/>
              <a:t>gain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11558" y="291541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6056" y="2915419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Uplink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71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Scenario 2 - Downlink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0043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CCAT -62dBm users do get reduced SINR, but for 90% of the users the delay per packet is also reduced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Legacy user’s SINR is </a:t>
            </a:r>
            <a:r>
              <a:rPr lang="en-US" sz="2000" dirty="0"/>
              <a:t>l</a:t>
            </a:r>
            <a:r>
              <a:rPr lang="en-US" sz="2000" dirty="0" smtClean="0"/>
              <a:t>ess impacted, but they also see a reduction in packet delay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Gustav </a:t>
            </a:r>
            <a:r>
              <a:rPr lang="en-GB" dirty="0" err="1"/>
              <a:t>Wikström</a:t>
            </a:r>
            <a:r>
              <a:rPr lang="en-GB" dirty="0"/>
              <a:t> et al.,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0" y="3240000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78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Increasing the CCA threshold from -82 to -62 provides about 20-25% gain in average and 5</a:t>
            </a:r>
            <a:r>
              <a:rPr lang="en-US" baseline="30000" dirty="0"/>
              <a:t>th</a:t>
            </a:r>
            <a:r>
              <a:rPr lang="en-US" dirty="0"/>
              <a:t> percentile user throughputs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Improved performance is also observed for the legacy STAs in a file transfer scenario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Gustav Wikström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82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Gustav </a:t>
            </a:r>
            <a:r>
              <a:rPr lang="en-GB" dirty="0" err="1"/>
              <a:t>Wikström</a:t>
            </a:r>
            <a:r>
              <a:rPr lang="en-GB" dirty="0"/>
              <a:t>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IEEE </a:t>
            </a:r>
            <a:r>
              <a:rPr lang="en-US" dirty="0" smtClean="0"/>
              <a:t>802.11-14/0980r04 </a:t>
            </a:r>
            <a:r>
              <a:rPr lang="en-US" dirty="0"/>
              <a:t>– Simulation </a:t>
            </a:r>
            <a:r>
              <a:rPr lang="en-US" dirty="0" smtClean="0"/>
              <a:t>Scenarios</a:t>
            </a:r>
          </a:p>
          <a:p>
            <a:r>
              <a:rPr lang="en-US" dirty="0" smtClean="0"/>
              <a:t>[2] IEEE 802.11-14/0854r0 – DSC and legacy coexistence</a:t>
            </a:r>
          </a:p>
          <a:p>
            <a:r>
              <a:rPr lang="en-US" dirty="0" smtClean="0"/>
              <a:t>[3] IEEE 802.11-14/0866r1 - </a:t>
            </a:r>
            <a:r>
              <a:rPr lang="en-US" dirty="0"/>
              <a:t>Traffic modeling and system capacity performance measure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515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BURA DURA WMR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8ebea429-6d6d-4c7c-abb9-61a944d4e928">YEDTRNYQWVVS-1-557</_dlc_DocId>
    <_dlc_DocIdUrl xmlns="8ebea429-6d6d-4c7c-abb9-61a944d4e928">
      <Url>https://ericoll.internal.ericsson.com/sites/Wi-Fi_Standardization/_layouts/DocIdRedir.aspx?ID=YEDTRNYQWVVS-1-557</Url>
      <Description>YEDTRNYQWVVS-1-557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4" ma:contentTypeDescription="EriCOLL Document Content Type" ma:contentTypeScope="" ma:versionID="736f931c6d4ff0a59e019e2f37aecba4">
  <xsd:schema xmlns:xsd="http://www.w3.org/2001/XMLSchema" xmlns:xs="http://www.w3.org/2001/XMLSchema" xmlns:p="http://schemas.microsoft.com/office/2006/metadata/properties" xmlns:ns2="8ebea429-6d6d-4c7c-abb9-61a944d4e928" xmlns:ns3="08b2df90-05d3-4030-90d4-c9feeb4a1cd9" xmlns:ns4="http://schemas.microsoft.com/sharepoint/v4" targetNamespace="http://schemas.microsoft.com/office/2006/metadata/properties" ma:root="true" ma:fieldsID="b7c8c290b7dd89bcaf46d72fc3165bbe" ns2:_="" ns3:_="" ns4:_="">
    <xsd:import namespace="8ebea429-6d6d-4c7c-abb9-61a944d4e928"/>
    <xsd:import namespace="08b2df90-05d3-4030-90d4-c9feeb4a1cd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2:EriCOLLCategoryTaxHTField0" minOccurs="0"/>
                <xsd:element ref="ns2:EriCOLLOrganizationUnitTaxHTField0" minOccurs="0"/>
                <xsd:element ref="ns2:EriCOLLCompetenceTaxHTField0" minOccurs="0"/>
                <xsd:element ref="ns2:EriCOLLCountryTaxHTField0" minOccurs="0"/>
                <xsd:element ref="ns2:EriCOLLProcessTaxHTField0" minOccurs="0"/>
                <xsd:element ref="ns3:TaxKeywordTaxHTField" minOccurs="0"/>
                <xsd:element ref="ns2:EriCOLLProductsTaxHTField0" minOccurs="0"/>
                <xsd:element ref="ns3:TaxCatchAll" minOccurs="0"/>
                <xsd:element ref="ns2:EriCOLLProjectsTaxHTField0" minOccurs="0"/>
                <xsd:element ref="ns3:TaxCatchAllLabel" minOccurs="0"/>
                <xsd:element ref="ns3:EriCOLLCustomerTaxHTField0" minOccurs="0"/>
                <xsd:element ref="ns2:_dlc_DocId" minOccurs="0"/>
                <xsd:element ref="ns2:_dlc_DocIdUrl" minOccurs="0"/>
                <xsd:element ref="ns2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4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16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18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0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2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24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26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3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8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Props1.xml><?xml version="1.0" encoding="utf-8"?>
<ds:datastoreItem xmlns:ds="http://schemas.openxmlformats.org/officeDocument/2006/customXml" ds:itemID="{8E8B26F9-B3D3-4A1F-AE29-930FA50F3E1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2525BD2-7C1C-4DCD-A7B9-58AF9AF4B7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9D277D-05D0-4B13-B53A-1BC9E92CE3C7}">
  <ds:schemaRefs>
    <ds:schemaRef ds:uri="http://schemas.microsoft.com/office/2006/metadata/properties"/>
    <ds:schemaRef ds:uri="http://schemas.microsoft.com/office/infopath/2007/PartnerControls"/>
    <ds:schemaRef ds:uri="8ebea429-6d6d-4c7c-abb9-61a944d4e928"/>
    <ds:schemaRef ds:uri="http://schemas.microsoft.com/sharepoint/v4"/>
    <ds:schemaRef ds:uri="08b2df90-05d3-4030-90d4-c9feeb4a1cd9"/>
  </ds:schemaRefs>
</ds:datastoreItem>
</file>

<file path=customXml/itemProps4.xml><?xml version="1.0" encoding="utf-8"?>
<ds:datastoreItem xmlns:ds="http://schemas.openxmlformats.org/officeDocument/2006/customXml" ds:itemID="{128120F3-5B5A-4AE2-B020-A442A1FCAF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bea429-6d6d-4c7c-abb9-61a944d4e928"/>
    <ds:schemaRef ds:uri="08b2df90-05d3-4030-90d4-c9feeb4a1cd9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F9D65F7F-4201-40CC-A22D-03F9ADBE7C4B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6043</TotalTime>
  <Words>515</Words>
  <Application>Microsoft Office PowerPoint</Application>
  <PresentationFormat>On-screen Show (4:3)</PresentationFormat>
  <Paragraphs>80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Document</vt:lpstr>
      <vt:lpstr>DSC and legacy coexistence</vt:lpstr>
      <vt:lpstr>Abstract</vt:lpstr>
      <vt:lpstr>Background</vt:lpstr>
      <vt:lpstr>Simulation setup</vt:lpstr>
      <vt:lpstr>Performance</vt:lpstr>
      <vt:lpstr>Coexistence Scenario 2 - Downlink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keywords/>
  <cp:lastModifiedBy>Filip Mestanov</cp:lastModifiedBy>
  <cp:revision>142</cp:revision>
  <cp:lastPrinted>1601-01-01T00:00:00Z</cp:lastPrinted>
  <dcterms:created xsi:type="dcterms:W3CDTF">2010-02-15T12:38:41Z</dcterms:created>
  <dcterms:modified xsi:type="dcterms:W3CDTF">2014-11-04T21:49:01Z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0x010100BB337192E63E44A7A744CE7393F41F4E00F757F2A418C8C64986192B3F5011F983</vt:lpwstr>
  </property>
  <property fmtid="{D5CDD505-2E9C-101B-9397-08002B2CF9AE}" pid="3" name="_dlc_DocIdItemGuid">
    <vt:lpwstr>e5f8cafe-d0e5-43f9-bcc5-7520df45ce46</vt:lpwstr>
  </property>
  <property fmtid="{D5CDD505-2E9C-101B-9397-08002B2CF9AE}" pid="4" name="EriCOLLCategory">
    <vt:lpwstr>1;#Development|053fcc88-ab49-4f69-87df-fc64cb0bf305</vt:lpwstr>
  </property>
  <property fmtid="{D5CDD505-2E9C-101B-9397-08002B2CF9AE}" pid="5" name="EriCOLLProjects">
    <vt:lpwstr/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2;#BURA DURA WMR PDU WCDMA ＆ MS RAN|4005b2b9-24ae-465f-85ea-efb8c08bab8a</vt:lpwstr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UpdateProcess">
    <vt:lpwstr>End</vt:lpwstr>
  </property>
</Properties>
</file>