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3" r:id="rId3"/>
    <p:sldId id="327" r:id="rId4"/>
    <p:sldId id="328" r:id="rId5"/>
    <p:sldId id="321" r:id="rId6"/>
    <p:sldId id="334" r:id="rId7"/>
    <p:sldId id="331" r:id="rId8"/>
    <p:sldId id="333" r:id="rId9"/>
    <p:sldId id="332" r:id="rId10"/>
    <p:sldId id="326" r:id="rId11"/>
    <p:sldId id="335" r:id="rId12"/>
    <p:sldId id="285" r:id="rId13"/>
    <p:sldId id="336" r:id="rId14"/>
    <p:sldId id="32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80" d="100"/>
          <a:sy n="80" d="100"/>
        </p:scale>
        <p:origin x="-168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802.11-14/1404r0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11aa GCR-BA Performance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</a:t>
            </a:r>
            <a:r>
              <a:rPr lang="en-US" altLang="ja-JP" sz="2000" dirty="0" smtClean="0"/>
              <a:t>11</a:t>
            </a:r>
            <a:r>
              <a:rPr lang="en-US" sz="2000" dirty="0" smtClean="0"/>
              <a:t>/2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305940"/>
              </p:ext>
            </p:extLst>
          </p:nvPr>
        </p:nvGraphicFramePr>
        <p:xfrm>
          <a:off x="1139825" y="2708275"/>
          <a:ext cx="6983413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6" name="Document" r:id="rId5" imgW="8236552" imgH="2870500" progId="Word.Document.8">
                  <p:embed/>
                </p:oleObj>
              </mc:Choice>
              <mc:Fallback>
                <p:oleObj name="Document" r:id="rId5" imgW="8236552" imgH="28705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708275"/>
                        <a:ext cx="6983413" cy="242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 smtClean="0"/>
              <a:t>Eisuke Sakai, Sony, 11-14-</a:t>
            </a:r>
            <a:r>
              <a:rPr lang="en-US" altLang="ja-JP" dirty="0" smtClean="0"/>
              <a:t>1172-02 Multicast Performance in OBSS</a:t>
            </a:r>
          </a:p>
          <a:p>
            <a:pPr marL="457200" indent="-457200">
              <a:buAutoNum type="arabicPeriod"/>
            </a:pPr>
            <a:r>
              <a:rPr lang="en-US" altLang="ja-JP" dirty="0"/>
              <a:t>Simone </a:t>
            </a:r>
            <a:r>
              <a:rPr lang="en-US" altLang="ja-JP" dirty="0" smtClean="0"/>
              <a:t>Merlin, Qualcomm, 11-14-0980-04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Simulation Scenarios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IEEE Std. 802.11aa</a:t>
            </a:r>
            <a:endParaRPr lang="en-US" altLang="ja-JP" dirty="0"/>
          </a:p>
          <a:p>
            <a:pPr marL="457200" indent="-457200">
              <a:buAutoNum type="arabicPeriod"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	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Do you support to relax the current spec to allow multicast aggregation when all multicast group STAs are HT-capable?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527347" y="6475413"/>
            <a:ext cx="2016578" cy="184666"/>
          </a:xfrm>
        </p:spPr>
        <p:txBody>
          <a:bodyPr/>
          <a:lstStyle/>
          <a:p>
            <a:r>
              <a:rPr lang="en-US" dirty="0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523542"/>
              </p:ext>
            </p:extLst>
          </p:nvPr>
        </p:nvGraphicFramePr>
        <p:xfrm>
          <a:off x="-8751" y="838200"/>
          <a:ext cx="8870028" cy="55455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3955"/>
                <a:gridCol w="643607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40) x 19   (30</a:t>
                      </a:r>
                      <a:r>
                        <a:rPr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of STAs are HT capable, the others non-HT capable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Downlink CBR UDP 3Mbps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AP</a:t>
                      </a:r>
                      <a:r>
                        <a:rPr kumimoji="1" lang="en-US" altLang="ja-JP" sz="1100" b="1" baseline="0" dirty="0" smtClean="0"/>
                        <a:t>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39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 (2 antennas), </a:t>
                      </a:r>
                      <a:r>
                        <a:rPr kumimoji="1" lang="en-US" altLang="ja-JP" sz="1100" b="1" dirty="0" smtClean="0"/>
                        <a:t>STA:+15dBm (Single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Fixed (MCS0 for BAR/BA,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MCS7 for data frames)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1530, 1500,  1464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NA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Rx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-82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(PLCP error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threshold is almost SINR=0dB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Antenna settings(Gain</a:t>
                      </a:r>
                      <a:r>
                        <a:rPr kumimoji="1" lang="en-US" altLang="ja-JP" sz="1100" baseline="0" dirty="0" smtClean="0"/>
                        <a:t> [</a:t>
                      </a:r>
                      <a:r>
                        <a:rPr kumimoji="1" lang="en-US" altLang="ja-JP" sz="1100" baseline="0" dirty="0" err="1" smtClean="0"/>
                        <a:t>dBi</a:t>
                      </a:r>
                      <a:r>
                        <a:rPr kumimoji="1" lang="en-US" altLang="ja-JP" sz="1100" baseline="0" dirty="0" smtClean="0"/>
                        <a:t>, Height [m]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(0, 3) for AP, (-2, 1.5) for STA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Tx</a:t>
                      </a:r>
                      <a:r>
                        <a:rPr kumimoji="1" lang="en-US" altLang="ja-JP" sz="1100" dirty="0" smtClean="0"/>
                        <a:t> buffer size [kB]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TTL [sec]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Wraparound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Enabled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399" y="3733800"/>
            <a:ext cx="342588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直線矢印コネクタ 11"/>
          <p:cNvCxnSpPr/>
          <p:nvPr/>
        </p:nvCxnSpPr>
        <p:spPr bwMode="auto">
          <a:xfrm>
            <a:off x="7413339" y="5295900"/>
            <a:ext cx="237617" cy="476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7413339" y="4724400"/>
            <a:ext cx="359061" cy="57626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7532147" y="5275236"/>
            <a:ext cx="3674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10m</a:t>
            </a:r>
            <a:endParaRPr kumimoji="1" lang="ja-JP" altLang="en-US" sz="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43800" y="4953000"/>
            <a:ext cx="3674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30m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5380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38400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97470" y="687348"/>
            <a:ext cx="8915400" cy="1066800"/>
          </a:xfrm>
        </p:spPr>
        <p:txBody>
          <a:bodyPr/>
          <a:lstStyle/>
          <a:p>
            <a:r>
              <a:rPr kumimoji="1" lang="en-US" altLang="ja-JP" dirty="0" smtClean="0"/>
              <a:t>Target PLR on Wireless System for Multicast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= 2E 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371600" y="5867400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535289" y="5867400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56291" y="2209800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3924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9651" y="175414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35289" y="2123480"/>
            <a:ext cx="3008511" cy="4207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 bwMode="auto">
          <a:xfrm flipV="1">
            <a:off x="6858000" y="4495800"/>
            <a:ext cx="68580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28270" y="4193977"/>
            <a:ext cx="228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8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To ensure the quality of video distribution, reliable multicast is essential in OBSS environment</a:t>
            </a:r>
          </a:p>
          <a:p>
            <a:pPr algn="just"/>
            <a:r>
              <a:rPr kumimoji="1" lang="en-US" altLang="ja-JP" dirty="0" smtClean="0"/>
              <a:t>11aa (GCR-BA) performance in OBSS with the existence of 11b/g STAs is shown in this submission</a:t>
            </a:r>
          </a:p>
          <a:p>
            <a:pPr algn="just"/>
            <a:r>
              <a:rPr kumimoji="1" lang="en-US" altLang="ja-JP" dirty="0" smtClean="0"/>
              <a:t>Inefficient data re/transmission and overhead of BAR/BA exchange make throughput worse  as the number of BAR received STAs increases</a:t>
            </a:r>
          </a:p>
          <a:p>
            <a:pPr algn="just"/>
            <a:r>
              <a:rPr kumimoji="1" lang="en-US" altLang="ja-JP" dirty="0" smtClean="0"/>
              <a:t>It is difficult to improve multicast by utilizing GCR-BA in a co-ex environment with 11b/g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Enhanced Multicast in 11aa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DMS (collaborated with 11v)</a:t>
            </a:r>
          </a:p>
          <a:p>
            <a:pPr lvl="1"/>
            <a:r>
              <a:rPr kumimoji="1" lang="en-US" altLang="ja-JP" dirty="0" smtClean="0"/>
              <a:t>Convert multicast to multiple unicast transmissions</a:t>
            </a:r>
          </a:p>
          <a:p>
            <a:pPr lvl="1"/>
            <a:r>
              <a:rPr kumimoji="1" lang="en-US" altLang="ja-JP" dirty="0" smtClean="0"/>
              <a:t>Most reliable, but least efficient</a:t>
            </a:r>
          </a:p>
          <a:p>
            <a:r>
              <a:rPr kumimoji="1" lang="en-US" altLang="ja-JP" dirty="0" smtClean="0"/>
              <a:t>GCR unsolicited retry</a:t>
            </a:r>
          </a:p>
          <a:p>
            <a:pPr lvl="1"/>
            <a:r>
              <a:rPr kumimoji="1" lang="en-US" altLang="ja-JP" dirty="0" smtClean="0"/>
              <a:t>AP retransmits all the frames ‘X’ times</a:t>
            </a:r>
          </a:p>
          <a:p>
            <a:pPr lvl="1"/>
            <a:r>
              <a:rPr kumimoji="1" lang="en-US" altLang="ja-JP" dirty="0" smtClean="0"/>
              <a:t>More efficient, but less scalable as no feedback can be obtained</a:t>
            </a:r>
          </a:p>
          <a:p>
            <a:r>
              <a:rPr kumimoji="1" lang="en-US" altLang="ja-JP" dirty="0" smtClean="0"/>
              <a:t>GCR Block ACK</a:t>
            </a:r>
          </a:p>
          <a:p>
            <a:pPr lvl="1"/>
            <a:r>
              <a:rPr kumimoji="1" lang="en-US" altLang="ja-JP" dirty="0" smtClean="0"/>
              <a:t>AP exchanges BAR/BA with at least one of group members after AP transmitted 64 data frames, and decide whether to retransmit</a:t>
            </a:r>
          </a:p>
          <a:p>
            <a:pPr lvl="1"/>
            <a:r>
              <a:rPr kumimoji="1" lang="en-US" altLang="ja-JP" dirty="0" smtClean="0"/>
              <a:t>More efficient, more scalable</a:t>
            </a:r>
          </a:p>
          <a:p>
            <a:pPr lvl="1"/>
            <a:r>
              <a:rPr kumimoji="1" lang="en-US" altLang="ja-JP" dirty="0" smtClean="0"/>
              <a:t>would be the best technique for video distribution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1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Simulation Concepts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All APs broadcast same contents (3Mbps each)</a:t>
            </a:r>
          </a:p>
          <a:p>
            <a:r>
              <a:rPr kumimoji="1" lang="en-US" altLang="ja-JP" sz="2000" dirty="0" smtClean="0"/>
              <a:t>30 STAs per BSS are receiving the contents via multicast</a:t>
            </a:r>
          </a:p>
          <a:p>
            <a:pPr lvl="1"/>
            <a:r>
              <a:rPr kumimoji="1" lang="en-US" altLang="ja-JP" sz="1600" dirty="0" smtClean="0"/>
              <a:t>All multicast group STAs are HT capable</a:t>
            </a:r>
          </a:p>
          <a:p>
            <a:r>
              <a:rPr kumimoji="1" lang="en-US" altLang="ja-JP" sz="2000" dirty="0" smtClean="0"/>
              <a:t>No data transmission from STAs (No traffic except multicast)</a:t>
            </a:r>
          </a:p>
          <a:p>
            <a:pPr lvl="1"/>
            <a:r>
              <a:rPr kumimoji="1" lang="en-US" altLang="ja-JP" sz="1600" dirty="0" smtClean="0"/>
              <a:t>10 of 11b/g STAs (not multicast group) are associated to each BSS, but do nothing</a:t>
            </a:r>
          </a:p>
          <a:p>
            <a:r>
              <a:rPr kumimoji="1" lang="en-US" altLang="ja-JP" sz="2000" dirty="0" smtClean="0"/>
              <a:t># of BAR received STAs per BSS is variable</a:t>
            </a:r>
          </a:p>
          <a:p>
            <a:pPr lvl="1"/>
            <a:r>
              <a:rPr kumimoji="1" lang="en-US" altLang="ja-JP" sz="1800" dirty="0" smtClean="0"/>
              <a:t>0 (i.e., legacy multicast), 1, 5, 10, 20, 30 (all STAs receives BAR)</a:t>
            </a:r>
          </a:p>
          <a:p>
            <a:pPr lvl="1"/>
            <a:r>
              <a:rPr kumimoji="1" lang="en-US" altLang="ja-JP" sz="1800" dirty="0" smtClean="0"/>
              <a:t>BAR received STAs are randomly selected</a:t>
            </a:r>
          </a:p>
          <a:p>
            <a:r>
              <a:rPr kumimoji="1" lang="en-US" altLang="ja-JP" sz="2000" dirty="0"/>
              <a:t>Parameters are aligned with the current </a:t>
            </a:r>
            <a:r>
              <a:rPr kumimoji="1" lang="en-US" altLang="ja-JP" sz="2000" dirty="0" smtClean="0"/>
              <a:t>SS3</a:t>
            </a:r>
          </a:p>
          <a:p>
            <a:pPr lvl="1"/>
            <a:r>
              <a:rPr kumimoji="1" lang="en-US" altLang="ja-JP" sz="1800" dirty="0" smtClean="0"/>
              <a:t>Details are shown in appendix</a:t>
            </a:r>
            <a:endParaRPr kumimoji="1" lang="en-US" altLang="ja-JP" sz="1800" dirty="0"/>
          </a:p>
          <a:p>
            <a:r>
              <a:rPr kumimoji="1" lang="en-US" altLang="ja-JP" sz="2000" dirty="0" smtClean="0"/>
              <a:t>PHY rate  </a:t>
            </a:r>
          </a:p>
          <a:p>
            <a:pPr lvl="1"/>
            <a:r>
              <a:rPr kumimoji="1" lang="en-US" altLang="ja-JP" sz="1800" dirty="0" smtClean="0"/>
              <a:t>Data frames = 65Mbps (MCS = 7)</a:t>
            </a:r>
          </a:p>
          <a:p>
            <a:pPr lvl="1"/>
            <a:r>
              <a:rPr kumimoji="1" lang="en-US" altLang="ja-JP" sz="1800" dirty="0" smtClean="0"/>
              <a:t>BAR/BA = 6.5Mbps (MCS </a:t>
            </a:r>
            <a:r>
              <a:rPr kumimoji="1" lang="en-US" altLang="ja-JP" sz="1800" dirty="0"/>
              <a:t>= </a:t>
            </a:r>
            <a:r>
              <a:rPr kumimoji="1" lang="en-US" altLang="ja-JP" sz="1800" dirty="0" smtClean="0"/>
              <a:t>0)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r>
              <a:rPr kumimoji="1" lang="en-US" altLang="ja-JP" dirty="0" smtClean="0"/>
              <a:t>Assumed Target PLR for Video Distribution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/>
              <a:t>Assumptions:</a:t>
            </a:r>
          </a:p>
          <a:p>
            <a:pPr lvl="1"/>
            <a:r>
              <a:rPr kumimoji="1" lang="en-US" altLang="ja-JP" dirty="0"/>
              <a:t>Network Requirement for applications: 1 packet loss  in </a:t>
            </a:r>
            <a:r>
              <a:rPr kumimoji="1" lang="en-US" altLang="ja-JP" dirty="0" smtClean="0"/>
              <a:t>10 min.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Traffic </a:t>
            </a:r>
            <a:r>
              <a:rPr kumimoji="1" lang="en-US" altLang="ja-JP" dirty="0"/>
              <a:t>load = 3Mbps, </a:t>
            </a:r>
            <a:r>
              <a:rPr kumimoji="1" lang="en-US" altLang="ja-JP" dirty="0" smtClean="0"/>
              <a:t> application payload = 1500byte/packet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Required PLR on </a:t>
            </a:r>
            <a:r>
              <a:rPr kumimoji="1" lang="en-US" altLang="ja-JP" dirty="0" smtClean="0"/>
              <a:t>Applications:  </a:t>
            </a:r>
            <a:r>
              <a:rPr kumimoji="1" lang="en-US" altLang="ja-JP" dirty="0"/>
              <a:t>6.7E-6</a:t>
            </a:r>
          </a:p>
          <a:p>
            <a:pPr lvl="2"/>
            <a:r>
              <a:rPr kumimoji="1" lang="en-US" altLang="ja-JP" dirty="0"/>
              <a:t>(3 [Mbps] * 600 [s] / (8 [bit/byte] * 1500 [byte])^-1 = </a:t>
            </a:r>
            <a:r>
              <a:rPr kumimoji="1" lang="en-US" altLang="ja-JP" dirty="0" smtClean="0"/>
              <a:t>6.7E-6</a:t>
            </a:r>
          </a:p>
          <a:p>
            <a:pPr lvl="1"/>
            <a:r>
              <a:rPr kumimoji="1" lang="en-US" altLang="ja-JP" dirty="0" smtClean="0"/>
              <a:t>Use Reed-Solomon Code for packet error correction to relax the required PLR on wireless system</a:t>
            </a:r>
          </a:p>
          <a:p>
            <a:pPr lvl="2"/>
            <a:r>
              <a:rPr kumimoji="1" lang="en-US" altLang="ja-JP" dirty="0" smtClean="0">
                <a:solidFill>
                  <a:srgbClr val="FF0000"/>
                </a:solidFill>
              </a:rPr>
              <a:t>Target PLR on wireless system: 2.0E-2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lvl="2"/>
            <a:r>
              <a:rPr kumimoji="1" lang="en-US" altLang="ja-JP" dirty="0" smtClean="0"/>
              <a:t>Appendix shows more details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439" y="3962400"/>
            <a:ext cx="5371361" cy="243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kumimoji="1" lang="en-US" altLang="ja-JP" dirty="0"/>
              <a:t>Simulation Results in </a:t>
            </a:r>
            <a:r>
              <a:rPr kumimoji="1" lang="en-US" altLang="ja-JP" dirty="0" smtClean="0"/>
              <a:t>SS3 (PLR &amp; Throughput)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47700" y="1600200"/>
                <a:ext cx="7772400" cy="4114800"/>
              </a:xfrm>
            </p:spPr>
            <p:txBody>
              <a:bodyPr/>
              <a:lstStyle/>
              <a:p>
                <a:r>
                  <a:rPr kumimoji="1" lang="en-US" altLang="ja-JP" dirty="0" smtClean="0"/>
                  <a:t>PLR </a:t>
                </a:r>
                <a:r>
                  <a:rPr kumimoji="1" lang="en-US" altLang="ja-JP" dirty="0"/>
                  <a:t>(Packet Loss Rate) </a:t>
                </a:r>
                <a:r>
                  <a:rPr kumimoji="1" lang="en-US" altLang="ja-JP" dirty="0" smtClean="0"/>
                  <a:t> improves as the number of BAR received STAs increases</a:t>
                </a:r>
              </a:p>
              <a:p>
                <a:r>
                  <a:rPr kumimoji="1" lang="en-US" altLang="ja-JP" dirty="0"/>
                  <a:t>Throughput degrades as the number of BAR received STAs increases</a:t>
                </a:r>
                <a:endParaRPr kumimoji="1" lang="ja-JP" alt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b="0">
                        <a:latin typeface="Cambria Math"/>
                      </a:rPr>
                      <m:t>PLR</m:t>
                    </m:r>
                    <m:r>
                      <a:rPr kumimoji="1" lang="en-US" altLang="ja-JP" b="0">
                        <a:latin typeface="Cambria Math"/>
                      </a:rPr>
                      <m:t>=1− </m:t>
                    </m:r>
                    <m:f>
                      <m:fPr>
                        <m:ctrlPr>
                          <a:rPr kumimoji="1"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b="0" i="1">
                            <a:latin typeface="Cambria Math"/>
                          </a:rPr>
                          <m:t>𝑃𝑎𝑐𝑘𝑒𝑡𝑠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𝑟𝑒𝑐𝑒𝑖𝑣𝑒𝑑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𝑎𝑡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𝑎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𝑆𝑇𝐴</m:t>
                        </m:r>
                      </m:num>
                      <m:den>
                        <m:r>
                          <a:rPr kumimoji="1" lang="en-US" altLang="ja-JP" b="0" i="1">
                            <a:latin typeface="Cambria Math"/>
                          </a:rPr>
                          <m:t>𝑃𝑎𝑐𝑘𝑒𝑡𝑠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𝑡𝑟𝑎𝑛𝑠𝑚𝑖𝑡𝑡𝑒𝑑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𝑡𝑜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𝑡h𝑒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𝑎𝑖𝑟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𝑓𝑟𝑜𝑚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𝑎𝑛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b="0" i="1">
                            <a:latin typeface="Cambria Math"/>
                          </a:rPr>
                          <m:t>𝐴𝑃</m:t>
                        </m:r>
                      </m:den>
                    </m:f>
                  </m:oMath>
                </a14:m>
                <a:endParaRPr kumimoji="1" lang="ja-JP" altLang="en-US" dirty="0"/>
              </a:p>
              <a:p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1600200"/>
                <a:ext cx="7772400" cy="4114800"/>
              </a:xfrm>
              <a:blipFill rotWithShape="1">
                <a:blip r:embed="rId3"/>
                <a:stretch>
                  <a:fillRect l="-1020" t="-11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2438400" y="4724400"/>
            <a:ext cx="4191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5791200" y="4865208"/>
            <a:ext cx="8755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 smtClean="0"/>
              <a:t>Target PLR</a:t>
            </a:r>
            <a:endParaRPr kumimoji="1" lang="ja-JP" altLang="en-US" sz="1050" b="1" dirty="0"/>
          </a:p>
        </p:txBody>
      </p:sp>
      <p:cxnSp>
        <p:nvCxnSpPr>
          <p:cNvPr id="18" name="直線コネクタ 17"/>
          <p:cNvCxnSpPr>
            <a:stCxn id="12" idx="1"/>
          </p:cNvCxnSpPr>
          <p:nvPr/>
        </p:nvCxnSpPr>
        <p:spPr bwMode="auto">
          <a:xfrm flipH="1" flipV="1">
            <a:off x="5410200" y="4865208"/>
            <a:ext cx="381000" cy="1269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2059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As </a:t>
            </a:r>
            <a:r>
              <a:rPr kumimoji="1" lang="en-US" altLang="ja-JP" dirty="0"/>
              <a:t>the number of BAR received STAs </a:t>
            </a:r>
            <a:r>
              <a:rPr kumimoji="1" lang="en-US" altLang="ja-JP" dirty="0" smtClean="0"/>
              <a:t>increases, </a:t>
            </a:r>
          </a:p>
          <a:p>
            <a:pPr lvl="1"/>
            <a:r>
              <a:rPr kumimoji="1" lang="en-US" altLang="ja-JP" dirty="0"/>
              <a:t>PLR </a:t>
            </a:r>
            <a:r>
              <a:rPr kumimoji="1" lang="en-US" altLang="ja-JP" dirty="0" smtClean="0"/>
              <a:t>improves</a:t>
            </a:r>
          </a:p>
          <a:p>
            <a:pPr lvl="2"/>
            <a:r>
              <a:rPr kumimoji="1" lang="en-US" altLang="ja-JP" dirty="0" smtClean="0"/>
              <a:t>non-BAR received STAs can receive retransmissions</a:t>
            </a:r>
          </a:p>
          <a:p>
            <a:pPr lvl="2"/>
            <a:r>
              <a:rPr kumimoji="1" lang="en-US" altLang="ja-JP" dirty="0" smtClean="0"/>
              <a:t>Frames that need to be retransmitted increase</a:t>
            </a:r>
          </a:p>
          <a:p>
            <a:pPr lvl="2"/>
            <a:endParaRPr kumimoji="1" lang="en-US" altLang="ja-JP" dirty="0"/>
          </a:p>
          <a:p>
            <a:pPr lvl="1"/>
            <a:r>
              <a:rPr kumimoji="1" lang="en-US" altLang="ja-JP" dirty="0" smtClean="0"/>
              <a:t>BUT, throughput degrades</a:t>
            </a:r>
          </a:p>
          <a:p>
            <a:pPr lvl="2"/>
            <a:r>
              <a:rPr kumimoji="1" lang="en-US" altLang="ja-JP" dirty="0" smtClean="0"/>
              <a:t>Lots of frames drop prior to transmission due to</a:t>
            </a:r>
          </a:p>
          <a:p>
            <a:pPr lvl="3"/>
            <a:r>
              <a:rPr kumimoji="1" lang="en-US" altLang="ja-JP" dirty="0"/>
              <a:t>Retransmission overhead</a:t>
            </a:r>
          </a:p>
          <a:p>
            <a:pPr lvl="3"/>
            <a:r>
              <a:rPr kumimoji="1" lang="en-US" altLang="ja-JP" dirty="0" smtClean="0"/>
              <a:t>BAR/BA overhead</a:t>
            </a:r>
          </a:p>
          <a:p>
            <a:pPr lvl="2"/>
            <a:r>
              <a:rPr kumimoji="1" lang="en-US" altLang="ja-JP" dirty="0" smtClean="0"/>
              <a:t>Transmitting single multicast data frames is inefficient to transmit</a:t>
            </a:r>
          </a:p>
          <a:p>
            <a:pPr lvl="3"/>
            <a:r>
              <a:rPr kumimoji="1" lang="en-US" altLang="ja-JP" dirty="0" smtClean="0"/>
              <a:t>A-MPDU may be needed</a:t>
            </a:r>
          </a:p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Std. 802.11mc D3.0 says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 “</a:t>
            </a:r>
            <a:r>
              <a:rPr kumimoji="1" lang="en-US" altLang="ja-JP" dirty="0" smtClean="0"/>
              <a:t>9.13.4 </a:t>
            </a:r>
            <a:r>
              <a:rPr kumimoji="1" lang="en-US" altLang="ja-JP" dirty="0"/>
              <a:t>A-MPDU aggregation of group addressed data </a:t>
            </a:r>
            <a:r>
              <a:rPr kumimoji="1" lang="en-US" altLang="ja-JP" dirty="0" smtClean="0"/>
              <a:t>frames”</a:t>
            </a:r>
          </a:p>
          <a:p>
            <a:pPr lvl="1"/>
            <a:r>
              <a:rPr lang="en-US" altLang="ja-JP" b="0" dirty="0"/>
              <a:t>A STA that is an </a:t>
            </a:r>
            <a:r>
              <a:rPr lang="en-US" altLang="ja-JP" b="0" dirty="0" smtClean="0"/>
              <a:t>AP or </a:t>
            </a:r>
            <a:r>
              <a:rPr lang="en-US" altLang="ja-JP" b="0" dirty="0"/>
              <a:t>a mesh STA shall not transmit an A-MPDU containing </a:t>
            </a:r>
            <a:r>
              <a:rPr lang="en-US" altLang="ja-JP" b="0" dirty="0" smtClean="0"/>
              <a:t>group addressed </a:t>
            </a:r>
            <a:r>
              <a:rPr lang="en-US" altLang="ja-JP" b="0" dirty="0"/>
              <a:t>MPDUs </a:t>
            </a:r>
            <a:r>
              <a:rPr lang="en-US" altLang="ja-JP" b="1" i="1" u="sng" dirty="0">
                <a:solidFill>
                  <a:srgbClr val="FF0000"/>
                </a:solidFill>
              </a:rPr>
              <a:t>if the HT Protection field is equal to non-HT mixed mode</a:t>
            </a:r>
            <a:r>
              <a:rPr lang="en-US" altLang="ja-JP" b="1" i="1" u="sng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kumimoji="1" lang="en-US" altLang="ja-JP" i="1" u="sng" dirty="0">
              <a:solidFill>
                <a:srgbClr val="FF0000"/>
              </a:solidFill>
            </a:endParaRPr>
          </a:p>
          <a:p>
            <a:r>
              <a:rPr kumimoji="1" lang="en-US" altLang="ja-JP" b="0" dirty="0" smtClean="0"/>
              <a:t>Spec does not allow to use A-MPDU aggregated multicast even if all multicast group STAs are HT capable STAs, if there is at least single non-HT capable STA is associated to the same BSS</a:t>
            </a:r>
            <a:endParaRPr kumimoji="1" lang="ja-JP" altLang="en-US" b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This submission showed the current GCR-BA performance in a co-ex environment with 11b/g STAs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GCR-BA cannot improve multicast performance since  inefficient data transmissions and BAR/BA overhead overloads wireless capacity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Efficient re/transmission technique for 11ax use case is need to be introduced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Spec relaxation to allow multicast aggregation is necessary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24561</TotalTime>
  <Words>1129</Words>
  <Application>Microsoft Office PowerPoint</Application>
  <PresentationFormat>On-screen Show (4:3)</PresentationFormat>
  <Paragraphs>190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11aa GCR-BA Performance in OBSS</vt:lpstr>
      <vt:lpstr>Abstract</vt:lpstr>
      <vt:lpstr>Enhanced Multicast in 11aa</vt:lpstr>
      <vt:lpstr>Main Simulation Concepts </vt:lpstr>
      <vt:lpstr>Assumed Target PLR for Video Distribution</vt:lpstr>
      <vt:lpstr>Simulation Results in SS3 (PLR &amp; Throughput)</vt:lpstr>
      <vt:lpstr>Considerations</vt:lpstr>
      <vt:lpstr>Std. 802.11mc D3.0 says</vt:lpstr>
      <vt:lpstr>Conclusions</vt:lpstr>
      <vt:lpstr>References</vt:lpstr>
      <vt:lpstr>Straw Poll </vt:lpstr>
      <vt:lpstr>Backup</vt:lpstr>
      <vt:lpstr>Simulation Setup details</vt:lpstr>
      <vt:lpstr>Target PLR on Wireless System for Multicast 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Morioka, Yuichi</cp:lastModifiedBy>
  <cp:revision>261</cp:revision>
  <cp:lastPrinted>1998-02-10T13:28:06Z</cp:lastPrinted>
  <dcterms:created xsi:type="dcterms:W3CDTF">2014-01-02T14:03:14Z</dcterms:created>
  <dcterms:modified xsi:type="dcterms:W3CDTF">2014-11-03T01:30:30Z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