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21" d="100"/>
          <a:sy n="121" d="100"/>
        </p:scale>
        <p:origin x="106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5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67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err="1" smtClean="0"/>
              <a:t>Myeong-Jin</a:t>
            </a:r>
            <a:r>
              <a:rPr lang="en-US" altLang="ko-KR" dirty="0" smtClean="0"/>
              <a:t> Kim</a:t>
            </a:r>
            <a:r>
              <a:rPr lang="en-GB" dirty="0" smtClean="0"/>
              <a:t>, Korea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err="1" smtClean="0"/>
              <a:t>Myeong-Jin</a:t>
            </a:r>
            <a:r>
              <a:rPr lang="en-US" altLang="ko-KR" dirty="0" smtClean="0"/>
              <a:t> Kim</a:t>
            </a:r>
            <a:r>
              <a:rPr lang="en-GB" altLang="ko-KR" dirty="0" smtClean="0"/>
              <a:t>, Korea University</a:t>
            </a:r>
            <a:endParaRPr lang="en-GB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802.11-14/1397r0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Month Year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 defTabSz="914400" latinLnBrk="0">
              <a:buClrTx/>
              <a:buSzTx/>
              <a:defRPr/>
            </a:pPr>
            <a:r>
              <a:rPr lang="en-US" altLang="ko-KR" dirty="0"/>
              <a:t>Discussion on Frame Structure </a:t>
            </a:r>
            <a:br>
              <a:rPr lang="en-US" altLang="ko-KR" dirty="0"/>
            </a:br>
            <a:r>
              <a:rPr lang="en-US" altLang="ko-KR" dirty="0"/>
              <a:t>for Future WLAN Systems with OFDMA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1683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2014-10-31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674753"/>
              </p:ext>
            </p:extLst>
          </p:nvPr>
        </p:nvGraphicFramePr>
        <p:xfrm>
          <a:off x="506413" y="2924175"/>
          <a:ext cx="8148637" cy="220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4" imgW="8235535" imgH="2232648" progId="Word.Document.8">
                  <p:embed/>
                </p:oleObj>
              </mc:Choice>
              <mc:Fallback>
                <p:oleObj name="Document" r:id="rId4" imgW="8235535" imgH="22326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924175"/>
                        <a:ext cx="8148637" cy="2205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327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altLang="ko-KR" dirty="0"/>
              <a:t>This contribution discusses on frame structure of OFDMA in HEW to enhance the efficiency of WLAN systems.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 defTabSz="914400" latinLnBrk="0">
              <a:buClrTx/>
              <a:buSzTx/>
              <a:defRPr/>
            </a:pPr>
            <a:r>
              <a:rPr lang="en-US" altLang="ko-KR" dirty="0"/>
              <a:t>OFDMA in HEW</a:t>
            </a:r>
            <a:endParaRPr lang="ko-KR" alt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OFDMA is crucial technology for high efficient WLAN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802.11ax has considered OFDMA for efficient use of spectrum resources and spectral frequency reuse.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order to serve users having different link quality, the following TXVECTOR parameters should be considered as user-specific values 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MCS: indicates the modulation and coding scheme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NUM_STS: indicates the number of space-time streams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STBC: indicates whether STBC is used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FEC_CODING: indicates which FEC encoding is used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How to determine user-specific values?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00192" y="6475413"/>
            <a:ext cx="2242146" cy="121939"/>
          </a:xfrm>
        </p:spPr>
        <p:txBody>
          <a:bodyPr/>
          <a:lstStyle/>
          <a:p>
            <a:r>
              <a:rPr lang="en-GB" dirty="0" err="1" smtClean="0"/>
              <a:t>Myeong-Jin</a:t>
            </a:r>
            <a:r>
              <a:rPr lang="en-GB" dirty="0" smtClean="0"/>
              <a:t>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 latinLnBrk="0">
              <a:defRPr/>
            </a:pPr>
            <a:r>
              <a:rPr lang="en-US" altLang="ko-KR" dirty="0"/>
              <a:t>UL MU Transmission in HEW</a:t>
            </a:r>
            <a:endParaRPr lang="ko-KR" alt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802.11ax has discussed UL MU transmission and issues to support UL MU transmission.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Issue on synchronization for UL MU transmission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Time synchronization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Frequency </a:t>
            </a:r>
            <a:r>
              <a:rPr lang="en-US" kern="0" dirty="0" smtClean="0"/>
              <a:t>synchronization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 smtClean="0"/>
              <a:t>Power </a:t>
            </a:r>
            <a:r>
              <a:rPr lang="en-US" kern="0" dirty="0"/>
              <a:t>synchronization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Solution(s) for synchronization in UL MU transmission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Longer CP size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Adjustment procedure for synchronization</a:t>
            </a:r>
          </a:p>
          <a:p>
            <a:pPr lvl="1" indent="-342900">
              <a:buFont typeface="Times New Roman" panose="02020603050405020304" pitchFamily="18" charset="0"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UL MU only for STAs who are sufficiently synchronized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Another solution with </a:t>
            </a:r>
            <a:r>
              <a:rPr lang="en-US" kern="0" dirty="0" smtClean="0"/>
              <a:t>OFDMA?</a:t>
            </a:r>
            <a:endParaRPr 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00192" y="6475413"/>
            <a:ext cx="2242146" cy="219444"/>
          </a:xfrm>
        </p:spPr>
        <p:txBody>
          <a:bodyPr/>
          <a:lstStyle/>
          <a:p>
            <a:r>
              <a:rPr lang="en-GB" dirty="0" err="1" smtClean="0"/>
              <a:t>Myeong-Jin</a:t>
            </a:r>
            <a:r>
              <a:rPr lang="en-GB" dirty="0" smtClean="0"/>
              <a:t>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5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 defTabSz="914400" latinLnBrk="0">
              <a:buClrTx/>
              <a:buSzTx/>
              <a:defRPr/>
            </a:pPr>
            <a:r>
              <a:rPr lang="en-US" altLang="ko-KR" dirty="0"/>
              <a:t>Frame Structure Example </a:t>
            </a:r>
            <a:br>
              <a:rPr lang="en-US" altLang="ko-KR" dirty="0"/>
            </a:br>
            <a:r>
              <a:rPr lang="en-US" altLang="ko-KR" dirty="0"/>
              <a:t>to Solve Previous Mentioned Problems</a:t>
            </a:r>
            <a:endParaRPr lang="ko-KR" altLang="en-US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altLang="ko-KR" dirty="0"/>
              <a:t>Proposed frame structure with OFDMA</a:t>
            </a:r>
          </a:p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endParaRPr lang="en-US" altLang="ko-KR" dirty="0"/>
          </a:p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endParaRPr lang="en-US" altLang="ko-KR" dirty="0"/>
          </a:p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endParaRPr lang="en-US" altLang="ko-KR" dirty="0"/>
          </a:p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endParaRPr lang="en-US" altLang="ko-KR" dirty="0"/>
          </a:p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endParaRPr lang="en-US" altLang="ko-KR" dirty="0"/>
          </a:p>
          <a:p>
            <a:pPr lvl="0" defTabSz="914400" latinLnBrk="0">
              <a:spcBef>
                <a:spcPct val="20000"/>
              </a:spcBef>
              <a:buClrTx/>
              <a:buSzTx/>
              <a:buFontTx/>
              <a:buChar char="•"/>
              <a:defRPr/>
            </a:pPr>
            <a:endParaRPr lang="en-US" altLang="ko-KR" dirty="0"/>
          </a:p>
          <a:p>
            <a:pPr lvl="1" latinLnBrk="0"/>
            <a:endParaRPr lang="en-US" altLang="ko-KR" dirty="0"/>
          </a:p>
          <a:p>
            <a:pPr lvl="1" latinLnBrk="0"/>
            <a:r>
              <a:rPr lang="en-US" altLang="ko-KR" dirty="0" smtClean="0"/>
              <a:t>- To </a:t>
            </a:r>
            <a:r>
              <a:rPr lang="en-US" altLang="ko-KR" dirty="0"/>
              <a:t>assign control channel which is separated from data </a:t>
            </a:r>
            <a:r>
              <a:rPr lang="en-US" altLang="ko-KR" dirty="0" err="1"/>
              <a:t>subchannels</a:t>
            </a:r>
            <a:endParaRPr lang="en-US" altLang="ko-KR" dirty="0"/>
          </a:p>
        </p:txBody>
      </p:sp>
      <p:grpSp>
        <p:nvGrpSpPr>
          <p:cNvPr id="2" name="그룹 1"/>
          <p:cNvGrpSpPr/>
          <p:nvPr/>
        </p:nvGrpSpPr>
        <p:grpSpPr>
          <a:xfrm>
            <a:off x="643498" y="2329135"/>
            <a:ext cx="8104966" cy="2828057"/>
            <a:chOff x="571490" y="2276872"/>
            <a:chExt cx="8104966" cy="2828057"/>
          </a:xfrm>
        </p:grpSpPr>
        <p:cxnSp>
          <p:nvCxnSpPr>
            <p:cNvPr id="7" name="직선 화살표 연결선 6"/>
            <p:cNvCxnSpPr/>
            <p:nvPr/>
          </p:nvCxnSpPr>
          <p:spPr>
            <a:xfrm>
              <a:off x="1043608" y="4797152"/>
              <a:ext cx="7632848" cy="0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직선 화살표 연결선 7"/>
            <p:cNvCxnSpPr/>
            <p:nvPr/>
          </p:nvCxnSpPr>
          <p:spPr>
            <a:xfrm flipV="1">
              <a:off x="1053233" y="2574529"/>
              <a:ext cx="0" cy="2232248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571490" y="2276872"/>
              <a:ext cx="400110" cy="28083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chemeClr val="tx1"/>
                  </a:solidFill>
                </a:rPr>
                <a:t>Subcarrier logical number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4924" y="4797152"/>
              <a:ext cx="40812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chemeClr val="tx1"/>
                  </a:solidFill>
                </a:rPr>
                <a:t>OFDMA symbol number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267252" y="2996952"/>
              <a:ext cx="7056784" cy="36004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267483" y="3356992"/>
              <a:ext cx="7056784" cy="36004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1267301" y="3719951"/>
              <a:ext cx="7056784" cy="36004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1267483" y="4088256"/>
              <a:ext cx="7056784" cy="36004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3594" y="4112194"/>
              <a:ext cx="30243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chemeClr val="tx1"/>
                  </a:solidFill>
                </a:rPr>
                <a:t>Control </a:t>
              </a:r>
              <a:r>
                <a:rPr lang="en-US" altLang="ko-KR" sz="1400" dirty="0" err="1" smtClean="0">
                  <a:solidFill>
                    <a:schemeClr val="tx1"/>
                  </a:solidFill>
                </a:rPr>
                <a:t>subchannel</a:t>
              </a:r>
              <a:r>
                <a:rPr lang="en-US" altLang="ko-KR" sz="1400" dirty="0" smtClean="0">
                  <a:solidFill>
                    <a:schemeClr val="tx1"/>
                  </a:solidFill>
                </a:rPr>
                <a:t> 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47864" y="3764529"/>
              <a:ext cx="30243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chemeClr val="tx1"/>
                  </a:solidFill>
                </a:rPr>
                <a:t>Data </a:t>
              </a:r>
              <a:r>
                <a:rPr lang="en-US" altLang="ko-KR" sz="1400" dirty="0" err="1" smtClean="0">
                  <a:solidFill>
                    <a:schemeClr val="tx1"/>
                  </a:solidFill>
                </a:rPr>
                <a:t>subchannel</a:t>
              </a:r>
              <a:r>
                <a:rPr lang="en-US" altLang="ko-KR" sz="1400" dirty="0" smtClean="0">
                  <a:solidFill>
                    <a:schemeClr val="tx1"/>
                  </a:solidFill>
                </a:rPr>
                <a:t> 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44044" y="3358732"/>
              <a:ext cx="30243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chemeClr val="tx1"/>
                  </a:solidFill>
                </a:rPr>
                <a:t>Data </a:t>
              </a:r>
              <a:r>
                <a:rPr lang="en-US" altLang="ko-KR" sz="1400" dirty="0" err="1">
                  <a:solidFill>
                    <a:schemeClr val="tx1"/>
                  </a:solidFill>
                </a:rPr>
                <a:t>sub</a:t>
              </a:r>
              <a:r>
                <a:rPr lang="en-US" altLang="ko-KR" sz="1400" dirty="0" err="1" smtClean="0">
                  <a:solidFill>
                    <a:schemeClr val="tx1"/>
                  </a:solidFill>
                </a:rPr>
                <a:t>channel</a:t>
              </a:r>
              <a:r>
                <a:rPr lang="en-US" altLang="ko-KR" sz="1400" dirty="0" smtClean="0">
                  <a:solidFill>
                    <a:schemeClr val="tx1"/>
                  </a:solidFill>
                </a:rPr>
                <a:t> 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38190" y="3009701"/>
              <a:ext cx="30243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chemeClr val="tx1"/>
                  </a:solidFill>
                </a:rPr>
                <a:t>Data </a:t>
              </a:r>
              <a:r>
                <a:rPr lang="en-US" altLang="ko-KR" sz="1400" dirty="0" err="1">
                  <a:solidFill>
                    <a:schemeClr val="tx1"/>
                  </a:solidFill>
                </a:rPr>
                <a:t>sub</a:t>
              </a:r>
              <a:r>
                <a:rPr lang="en-US" altLang="ko-KR" sz="1400" dirty="0" err="1" smtClean="0">
                  <a:solidFill>
                    <a:schemeClr val="tx1"/>
                  </a:solidFill>
                </a:rPr>
                <a:t>channel</a:t>
              </a:r>
              <a:r>
                <a:rPr lang="en-US" altLang="ko-KR" sz="1400" dirty="0" smtClean="0">
                  <a:solidFill>
                    <a:schemeClr val="tx1"/>
                  </a:solidFill>
                </a:rPr>
                <a:t> 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00192" y="6475413"/>
            <a:ext cx="2242146" cy="193947"/>
          </a:xfrm>
        </p:spPr>
        <p:txBody>
          <a:bodyPr/>
          <a:lstStyle/>
          <a:p>
            <a:r>
              <a:rPr lang="en-GB" dirty="0" err="1" smtClean="0"/>
              <a:t>Myeong-Jin</a:t>
            </a:r>
            <a:r>
              <a:rPr lang="en-GB" dirty="0" smtClean="0"/>
              <a:t>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 defTabSz="914400" latinLnBrk="0">
              <a:buClrTx/>
              <a:buSzTx/>
              <a:defRPr/>
            </a:pPr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We discussed frame structure of OFDMA to enhance efficiency in HEW.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In order to serve users having different link quality and support UL MU transmission,  we need to discuss frame structure of OFDMA.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We introduced a example of OFDMA frame structure.</a:t>
            </a:r>
          </a:p>
        </p:txBody>
      </p:sp>
    </p:spTree>
    <p:extLst>
      <p:ext uri="{BB962C8B-B14F-4D97-AF65-F5344CB8AC3E}">
        <p14:creationId xmlns:p14="http://schemas.microsoft.com/office/powerpoint/2010/main" val="914126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Myeong-Jin Kim, Korea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IEEE 802.11-13/1382r0 , "Discussion on OFDMA in HEW"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802.11-14/1210r1 , "HEW PPDU </a:t>
            </a:r>
            <a:r>
              <a:rPr lang="en-US" altLang="ko-KR" dirty="0" smtClean="0"/>
              <a:t>Format </a:t>
            </a:r>
            <a:r>
              <a:rPr lang="en-US" altLang="ko-KR" dirty="0"/>
              <a:t>for Supporting MIMO-OFDMA"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802.11-13/1388r1, "Uplink Multi-User Transmission“</a:t>
            </a:r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802.11-14/0802r0, "</a:t>
            </a:r>
            <a:r>
              <a:rPr lang="en-US" altLang="ko-KR" dirty="0" smtClean="0"/>
              <a:t>Consideration </a:t>
            </a:r>
            <a:r>
              <a:rPr lang="en-US" altLang="ko-KR" dirty="0"/>
              <a:t>on UL MU Transmission“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802-11-OFDMA_frame</Template>
  <TotalTime>119</TotalTime>
  <Words>457</Words>
  <Application>Microsoft Office PowerPoint</Application>
  <PresentationFormat>화면 슬라이드 쇼(4:3)</PresentationFormat>
  <Paragraphs>101</Paragraphs>
  <Slides>7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Arial Unicode MS</vt:lpstr>
      <vt:lpstr>MS Gothic</vt:lpstr>
      <vt:lpstr>Times New Roman</vt:lpstr>
      <vt:lpstr>Office 테마</vt:lpstr>
      <vt:lpstr>Document</vt:lpstr>
      <vt:lpstr>Discussion on Frame Structure  for Future WLAN Systems with OFDMA</vt:lpstr>
      <vt:lpstr>Abstract</vt:lpstr>
      <vt:lpstr>OFDMA in HEW</vt:lpstr>
      <vt:lpstr>UL MU Transmission in HEW</vt:lpstr>
      <vt:lpstr>Frame Structure Example  to Solve Previous Mentioned Problems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Frame Structure  for Future WLAN Systems with OFDMA</dc:title>
  <dc:creator>Windows 사용자</dc:creator>
  <cp:lastModifiedBy>Windows 사용자</cp:lastModifiedBy>
  <cp:revision>9</cp:revision>
  <cp:lastPrinted>1601-01-01T00:00:00Z</cp:lastPrinted>
  <dcterms:created xsi:type="dcterms:W3CDTF">2014-10-28T03:39:31Z</dcterms:created>
  <dcterms:modified xsi:type="dcterms:W3CDTF">2014-10-31T06:22:44Z</dcterms:modified>
</cp:coreProperties>
</file>