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333" r:id="rId3"/>
    <p:sldId id="257" r:id="rId4"/>
    <p:sldId id="270" r:id="rId5"/>
    <p:sldId id="272" r:id="rId6"/>
    <p:sldId id="277" r:id="rId7"/>
    <p:sldId id="271" r:id="rId8"/>
    <p:sldId id="398" r:id="rId9"/>
    <p:sldId id="401" r:id="rId10"/>
    <p:sldId id="399" r:id="rId11"/>
    <p:sldId id="400" r:id="rId12"/>
    <p:sldId id="38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1" autoAdjust="0"/>
    <p:restoredTop sz="94660"/>
  </p:normalViewPr>
  <p:slideViewPr>
    <p:cSldViewPr>
      <p:cViewPr>
        <p:scale>
          <a:sx n="134" d="100"/>
          <a:sy n="134" d="100"/>
        </p:scale>
        <p:origin x="-53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15513" y="6475413"/>
            <a:ext cx="192841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Ecclesine, Cisco Systems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5513" y="6475413"/>
            <a:ext cx="19284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Ecclesine, Cisco Systems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802.11-14/1377r1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4/19-14-0068-04-0000-coexistence-lessons-learned-contribution.pp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 Coexistence Lessons Learned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2014-10-28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465342"/>
              </p:ext>
            </p:extLst>
          </p:nvPr>
        </p:nvGraphicFramePr>
        <p:xfrm>
          <a:off x="531813" y="3289300"/>
          <a:ext cx="8151812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1" name="Document" r:id="rId4" imgW="8640384" imgH="2520007" progId="Word.Document.8">
                  <p:embed/>
                </p:oleObj>
              </mc:Choice>
              <mc:Fallback>
                <p:oleObj name="Document" r:id="rId4" imgW="8640384" imgH="2520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289300"/>
                        <a:ext cx="8151812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10525" cy="1066800"/>
          </a:xfrm>
        </p:spPr>
        <p:txBody>
          <a:bodyPr/>
          <a:lstStyle/>
          <a:p>
            <a:r>
              <a:rPr lang="en-US" altLang="en-US" dirty="0" smtClean="0"/>
              <a:t>IEEE 802.16h Coexistence Lessons Learned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827213"/>
            <a:ext cx="7772400" cy="4573587"/>
          </a:xfrm>
        </p:spPr>
        <p:txBody>
          <a:bodyPr/>
          <a:lstStyle/>
          <a:p>
            <a:r>
              <a:rPr lang="en-US" altLang="en-US" dirty="0" smtClean="0"/>
              <a:t>Note: of </a:t>
            </a:r>
            <a:r>
              <a:rPr lang="en-US" altLang="en-US" dirty="0"/>
              <a:t>all the </a:t>
            </a:r>
            <a:r>
              <a:rPr lang="en-US" altLang="en-US" dirty="0" smtClean="0"/>
              <a:t>802 </a:t>
            </a:r>
            <a:r>
              <a:rPr lang="en-US" altLang="en-US" dirty="0"/>
              <a:t>systems, </a:t>
            </a:r>
            <a:r>
              <a:rPr lang="en-US" altLang="en-US" dirty="0" smtClean="0"/>
              <a:t>802.16h </a:t>
            </a:r>
            <a:r>
              <a:rPr lang="en-US" altLang="en-US" dirty="0"/>
              <a:t>is the closest analog to LTE in unlicensed </a:t>
            </a:r>
            <a:r>
              <a:rPr lang="en-US" altLang="en-US" dirty="0" smtClean="0"/>
              <a:t>bands</a:t>
            </a:r>
          </a:p>
          <a:p>
            <a:r>
              <a:rPr lang="en-US" altLang="en-US" dirty="0" smtClean="0"/>
              <a:t>The time-synchronization </a:t>
            </a:r>
            <a:r>
              <a:rPr lang="en-US" altLang="en-US" dirty="0"/>
              <a:t>requirements</a:t>
            </a:r>
            <a:r>
              <a:rPr lang="en-US" altLang="en-US" dirty="0" smtClean="0"/>
              <a:t> </a:t>
            </a:r>
            <a:r>
              <a:rPr lang="en-US" altLang="en-US" dirty="0" smtClean="0"/>
              <a:t>of </a:t>
            </a:r>
            <a:r>
              <a:rPr lang="en-US" altLang="en-US" dirty="0" smtClean="0"/>
              <a:t>802.16h systems are </a:t>
            </a:r>
            <a:r>
              <a:rPr lang="en-US" altLang="en-US" dirty="0" smtClean="0"/>
              <a:t>incompatible with </a:t>
            </a:r>
            <a:r>
              <a:rPr lang="en-US" altLang="en-US" dirty="0" smtClean="0"/>
              <a:t>deployed 802.11 </a:t>
            </a:r>
            <a:r>
              <a:rPr lang="en-US" altLang="en-US" dirty="0" smtClean="0"/>
              <a:t>systems</a:t>
            </a:r>
          </a:p>
          <a:p>
            <a:r>
              <a:rPr lang="en-US" altLang="en-US" dirty="0" smtClean="0"/>
              <a:t>Coordination access requires a high-cost high-speed control channel between 802.16h and 802.11 systems, which is impractical</a:t>
            </a:r>
          </a:p>
          <a:p>
            <a:r>
              <a:rPr lang="en-US" altLang="en-US" dirty="0" smtClean="0"/>
              <a:t>Coordination </a:t>
            </a:r>
            <a:r>
              <a:rPr lang="en-US" altLang="en-US" dirty="0" smtClean="0"/>
              <a:t>of policy between 802.16h and multiple 802.11 systems does </a:t>
            </a:r>
            <a:r>
              <a:rPr lang="en-US" altLang="en-US" dirty="0" smtClean="0"/>
              <a:t>not work since each 802.11 system is independent 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October 2014</a:t>
            </a: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Steve Shellhammer, Qualcomm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97E44A8-3AE7-4C92-8DFA-6A1577C47DE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97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Any Other Business</a:t>
            </a:r>
            <a:endParaRPr lang="en-US" dirty="0">
              <a:latin typeface="Times New Roman" charset="0"/>
            </a:endParaRP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We will post these slides and forward to Steve </a:t>
            </a:r>
            <a:r>
              <a:rPr lang="en-US" dirty="0" err="1" smtClean="0">
                <a:latin typeface="Times New Roman" charset="0"/>
              </a:rPr>
              <a:t>Shellhammer</a:t>
            </a:r>
            <a:r>
              <a:rPr lang="en-US" dirty="0" smtClean="0">
                <a:latin typeface="Times New Roman" charset="0"/>
              </a:rPr>
              <a:t> for modifying 0068r4 slides 12, 14 and 17.</a:t>
            </a:r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October 29, </a:t>
            </a:r>
            <a:r>
              <a:rPr lang="en-US" dirty="0">
                <a:latin typeface="Times New Roman" charset="0"/>
              </a:rPr>
              <a:t>2014 IEEE </a:t>
            </a:r>
            <a:r>
              <a:rPr lang="en-US" dirty="0" smtClean="0">
                <a:latin typeface="Times New Roman" charset="0"/>
              </a:rPr>
              <a:t>802.11 Coexistence Lessons Learned teleconference</a:t>
            </a:r>
            <a:r>
              <a:rPr lang="en-US" dirty="0">
                <a:latin typeface="Times New Roman" charset="0"/>
              </a:rPr>
              <a:t>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802.11 input to IEEE 802 Liaison Letter to 3GPP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Peter Ecclesine (Cisco Systems)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</a:t>
            </a:r>
            <a:r>
              <a:rPr lang="en-US" sz="1800" dirty="0" smtClean="0">
                <a:latin typeface="Times New Roman" charset="0"/>
              </a:rPr>
              <a:t>3GPP and IEEE 802</a:t>
            </a:r>
            <a:endParaRPr lang="en-US" sz="1800" dirty="0">
              <a:latin typeface="Times New Roman" charset="0"/>
            </a:endParaRP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</a:t>
            </a:r>
            <a:r>
              <a:rPr lang="en-US" sz="1800" dirty="0" smtClean="0">
                <a:latin typeface="Times New Roman" charset="0"/>
              </a:rPr>
              <a:t>produce a slide or two on 802.11 coexistence lessons learned</a:t>
            </a:r>
            <a:endParaRPr lang="en-US" sz="1800" dirty="0">
              <a:latin typeface="Times New Roman" charset="0"/>
            </a:endParaRPr>
          </a:p>
          <a:p>
            <a:pPr eaLnBrk="1" hangingPunct="1"/>
            <a:r>
              <a:rPr lang="en-US" sz="2200" dirty="0" smtClean="0">
                <a:latin typeface="Times New Roman" charset="0"/>
              </a:rPr>
              <a:t>Outputs </a:t>
            </a:r>
            <a:r>
              <a:rPr lang="en-US" sz="2200" dirty="0">
                <a:latin typeface="Times New Roman" charset="0"/>
              </a:rPr>
              <a:t>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LAA in 5 GHz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point is </a:t>
            </a:r>
            <a:r>
              <a:rPr lang="en-US" dirty="0"/>
              <a:t>slides 14 and 17</a:t>
            </a:r>
          </a:p>
          <a:p>
            <a:r>
              <a:rPr lang="en-US" dirty="0"/>
              <a:t> </a:t>
            </a: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://mentor.ieee.org/802.19/dcn/14/19-14-0068-04-0000-coexistence-lessons-learned-contribution.ppt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r>
              <a:rPr lang="en-US" dirty="0" smtClean="0"/>
              <a:t>Besides the 3GPP liaison, what should IEEE 802 do?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63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762000"/>
          </a:xfrm>
        </p:spPr>
        <p:txBody>
          <a:bodyPr/>
          <a:lstStyle/>
          <a:p>
            <a:r>
              <a:rPr lang="en-US" altLang="en-US" sz="2800" dirty="0" smtClean="0"/>
              <a:t>IEEE 802 wants to work with 3GPP to achieve consensus on Wi-Fi/LAA sharing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572000"/>
          </a:xfrm>
        </p:spPr>
        <p:txBody>
          <a:bodyPr/>
          <a:lstStyle/>
          <a:p>
            <a:r>
              <a:rPr lang="en-US" altLang="en-US" sz="2000" dirty="0" smtClean="0"/>
              <a:t>IEEE would like the opportunity to review the 3GPP coexistence simulation studies and provide feedback</a:t>
            </a:r>
          </a:p>
          <a:p>
            <a:r>
              <a:rPr lang="en-US" altLang="en-US" sz="2000" dirty="0" smtClean="0"/>
              <a:t>IEEE 802 would also like to review a range of documents throughout the period of the study item</a:t>
            </a:r>
          </a:p>
          <a:p>
            <a:r>
              <a:rPr lang="en-US" altLang="en-US" sz="2000" dirty="0" smtClean="0"/>
              <a:t>Examples of information 802 is interested in reviewing include,</a:t>
            </a:r>
          </a:p>
          <a:p>
            <a:pPr lvl="1"/>
            <a:r>
              <a:rPr lang="en-US" altLang="en-US" sz="1800" dirty="0" smtClean="0"/>
              <a:t>The SI schedule as it develops</a:t>
            </a:r>
          </a:p>
          <a:p>
            <a:pPr lvl="1"/>
            <a:r>
              <a:rPr lang="en-US" altLang="en-US" sz="1800" dirty="0" smtClean="0"/>
              <a:t>Details of the fairness criteria </a:t>
            </a:r>
          </a:p>
          <a:p>
            <a:pPr lvl="1"/>
            <a:r>
              <a:rPr lang="en-US" altLang="en-US" sz="1800" dirty="0" smtClean="0"/>
              <a:t>The simulation scenarios</a:t>
            </a:r>
          </a:p>
          <a:p>
            <a:pPr lvl="1"/>
            <a:r>
              <a:rPr lang="en-US" altLang="en-US" sz="1800" dirty="0" smtClean="0"/>
              <a:t>The LBT related parameters</a:t>
            </a:r>
          </a:p>
          <a:p>
            <a:pPr lvl="1"/>
            <a:r>
              <a:rPr lang="en-US" altLang="en-US" sz="1800" dirty="0" smtClean="0"/>
              <a:t>The simulation methodology</a:t>
            </a:r>
          </a:p>
          <a:p>
            <a:r>
              <a:rPr lang="en-US" altLang="en-US" sz="2000" dirty="0"/>
              <a:t>O</a:t>
            </a:r>
            <a:r>
              <a:rPr lang="en-US" altLang="en-US" sz="2000" dirty="0" smtClean="0"/>
              <a:t>ur </a:t>
            </a:r>
            <a:r>
              <a:rPr lang="en-US" altLang="en-US" sz="2000" dirty="0" smtClean="0"/>
              <a:t>goal is for IEEE 802 and 3GPP to build towards a consensus on the best way for LAA to fairly share the same spectrum </a:t>
            </a:r>
            <a:r>
              <a:rPr lang="en-US" altLang="en-US" sz="2000" dirty="0" smtClean="0"/>
              <a:t>with 802.11 systems</a:t>
            </a:r>
            <a:endParaRPr lang="en-US" altLang="en-US" sz="2000" dirty="0" smtClean="0"/>
          </a:p>
          <a:p>
            <a:pPr lvl="1"/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endParaRPr lang="en-US" altLang="en-US" sz="2000" dirty="0" smtClean="0"/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October 2014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Steve Shellhammer, Qualcomm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B22041-E55B-47BE-99F8-B7C7CB5BC31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4457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en-US" smtClean="0"/>
              <a:t>IEEE 802.11 Coexistence Lessons Learned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CSMA/CA works in ISM bands (such as 2.4 and 5.8 GHz band) where there is uncontrolled energy in the band</a:t>
            </a:r>
          </a:p>
          <a:p>
            <a:r>
              <a:rPr lang="en-US" altLang="en-US" dirty="0" smtClean="0"/>
              <a:t>IEEE 802.11 </a:t>
            </a:r>
            <a:r>
              <a:rPr lang="en-US" altLang="en-US" dirty="0" smtClean="0"/>
              <a:t>attempted </a:t>
            </a:r>
            <a:r>
              <a:rPr lang="en-US" altLang="en-US" dirty="0" smtClean="0"/>
              <a:t>to use TDMA-type systems (PCF and HCCA), and they have failed in the marketplace for a variety of reasons</a:t>
            </a:r>
          </a:p>
          <a:p>
            <a:pPr lvl="1"/>
            <a:r>
              <a:rPr lang="en-US" altLang="en-US" dirty="0"/>
              <a:t>It is impractical to coordinate access between low-cost independent systems, particularly for mobile devices moving across networks</a:t>
            </a:r>
          </a:p>
          <a:p>
            <a:pPr lvl="1"/>
            <a:r>
              <a:rPr lang="en-US" altLang="en-US" dirty="0"/>
              <a:t>The performance provided by CSMA/CA has proven to be good enough for the vast majority of use cases</a:t>
            </a:r>
          </a:p>
          <a:p>
            <a:r>
              <a:rPr lang="en-US" altLang="en-US" dirty="0" smtClean="0"/>
              <a:t>Licensed-exempt wireless systems cannot rely on the guaranteed reception of radio management </a:t>
            </a:r>
            <a:r>
              <a:rPr lang="en-US" altLang="en-US" dirty="0"/>
              <a:t>and control </a:t>
            </a:r>
            <a:r>
              <a:rPr lang="en-US" altLang="en-US" dirty="0" smtClean="0"/>
              <a:t>traffic</a:t>
            </a:r>
            <a:endParaRPr lang="en-US" altLang="en-US" dirty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October 2014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Steve Shellhammer,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179BAF7-ACA2-40AD-A59C-0945B96D77E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38684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85300</TotalTime>
  <Words>753</Words>
  <Application>Microsoft Office PowerPoint</Application>
  <PresentationFormat>On-screen Show (4:3)</PresentationFormat>
  <Paragraphs>105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802-11-Submission</vt:lpstr>
      <vt:lpstr>Custom Design</vt:lpstr>
      <vt:lpstr>Microsoft Word 97 - 2003 Document</vt:lpstr>
      <vt:lpstr>IEEE 802.11 Coexistence Lessons Learned DRAFT Teleconference Plan and Agenda</vt:lpstr>
      <vt:lpstr>Abstract</vt:lpstr>
      <vt:lpstr>Agenda</vt:lpstr>
      <vt:lpstr>Administrative Items</vt:lpstr>
      <vt:lpstr>Other Guidelines for IEEE WG Meetings</vt:lpstr>
      <vt:lpstr>Introduction</vt:lpstr>
      <vt:lpstr>LAA in 5 GHz</vt:lpstr>
      <vt:lpstr>IEEE 802 wants to work with 3GPP to achieve consensus on Wi-Fi/LAA sharing</vt:lpstr>
      <vt:lpstr>IEEE 802.11 Coexistence Lessons Learned</vt:lpstr>
      <vt:lpstr>IEEE 802.16h Coexistence Lessons Learned</vt:lpstr>
      <vt:lpstr>Any Other Business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Peter Ecclesine (pecclesi)</cp:lastModifiedBy>
  <cp:revision>1638</cp:revision>
  <cp:lastPrinted>1998-02-10T13:28:06Z</cp:lastPrinted>
  <dcterms:created xsi:type="dcterms:W3CDTF">2009-04-21T18:18:19Z</dcterms:created>
  <dcterms:modified xsi:type="dcterms:W3CDTF">2014-10-29T20:02:14Z</dcterms:modified>
</cp:coreProperties>
</file>