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333" r:id="rId3"/>
    <p:sldId id="257" r:id="rId4"/>
    <p:sldId id="270" r:id="rId5"/>
    <p:sldId id="272" r:id="rId6"/>
    <p:sldId id="277" r:id="rId7"/>
    <p:sldId id="271" r:id="rId8"/>
    <p:sldId id="398" r:id="rId9"/>
    <p:sldId id="38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51" autoAdjust="0"/>
    <p:restoredTop sz="94660"/>
  </p:normalViewPr>
  <p:slideViewPr>
    <p:cSldViewPr>
      <p:cViewPr>
        <p:scale>
          <a:sx n="134" d="100"/>
          <a:sy n="134" d="100"/>
        </p:scale>
        <p:origin x="-53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15513" y="6475413"/>
            <a:ext cx="192841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5513" y="6475413"/>
            <a:ext cx="19284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802.11-14/1377r0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4/19-14-0068-04-0000-coexistence-lessons-learned-contribution.pp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 Coexistence Lessons Learned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2014-10-28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55261"/>
              </p:ext>
            </p:extLst>
          </p:nvPr>
        </p:nvGraphicFramePr>
        <p:xfrm>
          <a:off x="531813" y="3289300"/>
          <a:ext cx="8151812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8" name="Document" r:id="rId4" imgW="8640384" imgH="2518927" progId="Word.Document.8">
                  <p:embed/>
                </p:oleObj>
              </mc:Choice>
              <mc:Fallback>
                <p:oleObj name="Document" r:id="rId4" imgW="8640384" imgH="25189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289300"/>
                        <a:ext cx="8151812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October </a:t>
            </a:r>
            <a:r>
              <a:rPr lang="en-US" dirty="0" smtClean="0">
                <a:latin typeface="Times New Roman" charset="0"/>
              </a:rPr>
              <a:t>29, </a:t>
            </a:r>
            <a:r>
              <a:rPr lang="en-US" dirty="0">
                <a:latin typeface="Times New Roman" charset="0"/>
              </a:rPr>
              <a:t>2014 IEEE </a:t>
            </a:r>
            <a:r>
              <a:rPr lang="en-US" dirty="0" smtClean="0">
                <a:latin typeface="Times New Roman" charset="0"/>
              </a:rPr>
              <a:t>802.11 Coexistence Lessons Learned teleconference</a:t>
            </a:r>
            <a:r>
              <a:rPr lang="en-US" dirty="0">
                <a:latin typeface="Times New Roman" charset="0"/>
              </a:rPr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802.11 input to IEEE 802 Liaison Letter to 3GPP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</a:t>
            </a:r>
            <a:r>
              <a:rPr lang="en-US" sz="1800" dirty="0" smtClean="0"/>
              <a:t>Peter Ecclesine (Cisco Systems)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</a:t>
            </a:r>
            <a:r>
              <a:rPr lang="en-US" sz="2000" dirty="0" smtClean="0">
                <a:ea typeface="+mn-ea"/>
                <a:cs typeface="+mn-cs"/>
              </a:rPr>
              <a:t>address </a:t>
            </a:r>
            <a:r>
              <a:rPr lang="en-US" sz="2000" dirty="0" smtClean="0">
                <a:ea typeface="+mn-ea"/>
                <a:cs typeface="+mn-cs"/>
              </a:rPr>
              <a:t>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</a:t>
            </a:r>
            <a:r>
              <a:rPr lang="en-US" sz="1800" dirty="0" smtClean="0">
                <a:latin typeface="Times New Roman" charset="0"/>
              </a:rPr>
              <a:t>3GPP and IEEE 802</a:t>
            </a:r>
            <a:endParaRPr lang="en-US" sz="1800" dirty="0">
              <a:latin typeface="Times New Roman" charset="0"/>
            </a:endParaRP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</a:t>
            </a:r>
            <a:r>
              <a:rPr lang="en-US" sz="1800" dirty="0" smtClean="0">
                <a:latin typeface="Times New Roman" charset="0"/>
              </a:rPr>
              <a:t>produce a slide or two on 802.11 coexistence lessons learned</a:t>
            </a:r>
            <a:endParaRPr lang="en-US" sz="1800" dirty="0">
              <a:latin typeface="Times New Roman" charset="0"/>
            </a:endParaRPr>
          </a:p>
          <a:p>
            <a:pPr eaLnBrk="1" hangingPunct="1"/>
            <a:r>
              <a:rPr lang="en-US" sz="2200" dirty="0" smtClean="0">
                <a:latin typeface="Times New Roman" charset="0"/>
              </a:rPr>
              <a:t>Outputs </a:t>
            </a:r>
            <a:r>
              <a:rPr lang="en-US" sz="2200" dirty="0">
                <a:latin typeface="Times New Roman" charset="0"/>
              </a:rPr>
              <a:t>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in 5 GHz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point is </a:t>
            </a:r>
            <a:r>
              <a:rPr lang="en-US" dirty="0"/>
              <a:t>slides 14 and 17</a:t>
            </a:r>
          </a:p>
          <a:p>
            <a:r>
              <a:rPr lang="en-US" dirty="0"/>
              <a:t> 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://mentor.ieee.org/802.19/dcn/14/19-14-0068-04-0000-coexistence-lessons-learned-contribution.ppt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r>
              <a:rPr lang="en-US" dirty="0" smtClean="0"/>
              <a:t>Besides </a:t>
            </a:r>
            <a:r>
              <a:rPr lang="en-US" dirty="0" smtClean="0"/>
              <a:t>the 3GPP liaison, </a:t>
            </a:r>
            <a:r>
              <a:rPr lang="en-US" dirty="0" smtClean="0"/>
              <a:t>what </a:t>
            </a:r>
            <a:r>
              <a:rPr lang="en-US" dirty="0" smtClean="0"/>
              <a:t>should IEEE 802 do?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Any Other Business</a:t>
            </a:r>
            <a:endParaRPr lang="en-US" dirty="0">
              <a:latin typeface="Times New Roman" charset="0"/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85222</TotalTime>
  <Words>432</Words>
  <Application>Microsoft Office PowerPoint</Application>
  <PresentationFormat>On-screen Show (4:3)</PresentationFormat>
  <Paragraphs>73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Microsoft Word 97 - 2003 Document</vt:lpstr>
      <vt:lpstr>IEEE 802.11 Coexistence Lessons Learned DRAFT Teleconference Plan and Agenda</vt:lpstr>
      <vt:lpstr>Abstract</vt:lpstr>
      <vt:lpstr>Agenda</vt:lpstr>
      <vt:lpstr>Administrative Items</vt:lpstr>
      <vt:lpstr>Other Guidelines for IEEE WG Meetings</vt:lpstr>
      <vt:lpstr>Introduction</vt:lpstr>
      <vt:lpstr>LAA in 5 GHz</vt:lpstr>
      <vt:lpstr>Any Other Business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Peter Ecclesine (pecclesi)</cp:lastModifiedBy>
  <cp:revision>1627</cp:revision>
  <cp:lastPrinted>1998-02-10T13:28:06Z</cp:lastPrinted>
  <dcterms:created xsi:type="dcterms:W3CDTF">2009-04-21T18:18:19Z</dcterms:created>
  <dcterms:modified xsi:type="dcterms:W3CDTF">2014-10-29T02:46:46Z</dcterms:modified>
</cp:coreProperties>
</file>