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802.11-14/1370r1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2014-11-07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November 2014 Plenary Meeting in </a:t>
            </a:r>
            <a:r>
              <a:rPr lang="en-US" b="0" smtClean="0">
                <a:latin typeface="Times New Roman" charset="0"/>
              </a:rPr>
              <a:t>San Antonio.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the 802.18 Operations Manual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Inappropriate editing caused a delay in approving it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Wrote comments in NOI FCC 14-154 on 24 GHz and above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Wrote a response to ITU-R Working Party 1A Chairman’s Report Annex 2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FCC &amp; ITU-R </a:t>
            </a:r>
            <a:r>
              <a:rPr lang="en-GB" sz="2800" dirty="0" smtClean="0"/>
              <a:t>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18-14/0073r3 Comments in NOI FCC 14-154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18-14/0075r2 Response to WP1A Chairman’s Report Annex 2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18-14/0076r2 Cover sheet for 75r2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36249</TotalTime>
  <Words>152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Actions Taken</vt:lpstr>
      <vt:lpstr>FCC &amp; ITU-R Documents Approved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1220</cp:revision>
  <cp:lastPrinted>1998-02-10T13:28:06Z</cp:lastPrinted>
  <dcterms:created xsi:type="dcterms:W3CDTF">2009-04-21T18:18:19Z</dcterms:created>
  <dcterms:modified xsi:type="dcterms:W3CDTF">2014-11-07T12:29:24Z</dcterms:modified>
</cp:coreProperties>
</file>