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5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802.11-14/1368r0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fcc.gov/edocs_public/attachmatch/FCC-14-144A1.pdf" TargetMode="External"/><Relationship Id="rId2" Type="http://schemas.openxmlformats.org/officeDocument/2006/relationships/hyperlink" Target="https://mentor.ieee.org/802.18/dcn/14/18-14-0074-00-0000-letter-from-fcc-chairman-on-5-ghz-sharing-bil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ransition.fcc.gov/Daily_Releases/Daily_Business/2014/db1017/FCC-14-154A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San Antonio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2014-11-07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4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November 2014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San Antonio.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Administrative items </a:t>
            </a:r>
          </a:p>
          <a:p>
            <a:pPr eaLnBrk="1" hangingPunct="1"/>
            <a:r>
              <a:rPr lang="en-US" altLang="en-US" dirty="0"/>
              <a:t>Introduction </a:t>
            </a:r>
          </a:p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NPRM FCC 14-144 – White Space Devices and 600 MHz band</a:t>
            </a:r>
          </a:p>
          <a:p>
            <a:pPr lvl="1" eaLnBrk="1" hangingPunct="1"/>
            <a:r>
              <a:rPr lang="en-US" altLang="en-US" dirty="0"/>
              <a:t>NOI FCC 14-154 – 24 GHz and above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0413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Times New Roman" charset="0"/>
              </a:rPr>
              <a:t>DSRC Tiger Team </a:t>
            </a:r>
            <a:r>
              <a:rPr lang="en-US" sz="2000" dirty="0" smtClean="0">
                <a:latin typeface="Times New Roman" charset="0"/>
              </a:rPr>
              <a:t>Chair reviewed the status of the group</a:t>
            </a:r>
            <a:endParaRPr lang="en-US" sz="2000" dirty="0" smtClean="0">
              <a:latin typeface="Times New Roman" charset="0"/>
            </a:endParaRPr>
          </a:p>
          <a:p>
            <a:r>
              <a:rPr lang="en-US" altLang="en-US" sz="2000" dirty="0" smtClean="0"/>
              <a:t>FCC </a:t>
            </a:r>
            <a:r>
              <a:rPr lang="en-US" altLang="en-US" sz="2000" dirty="0"/>
              <a:t>Chairman Wheeler’s letter to Senator </a:t>
            </a:r>
            <a:r>
              <a:rPr lang="en-US" altLang="en-US" sz="2000" dirty="0" smtClean="0"/>
              <a:t>Rubio that mentions the work of the Tiger Team was read and discussed</a:t>
            </a:r>
            <a:endParaRPr lang="en-US" altLang="en-US" sz="2000" dirty="0"/>
          </a:p>
          <a:p>
            <a:r>
              <a:rPr lang="en-US" altLang="en-US" sz="2000" dirty="0" smtClean="0"/>
              <a:t>SC Chair proposed finishing </a:t>
            </a:r>
            <a:r>
              <a:rPr lang="en-US" altLang="en-US" sz="2000" dirty="0"/>
              <a:t>the </a:t>
            </a:r>
            <a:r>
              <a:rPr lang="en-US" altLang="en-US" sz="2000" dirty="0" smtClean="0"/>
              <a:t>work and reporting back to the FCC by January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European Union regulatory summaries</a:t>
            </a:r>
          </a:p>
          <a:p>
            <a:pPr lvl="1"/>
            <a:r>
              <a:rPr lang="en-US" altLang="en-US" sz="1800" dirty="0" smtClean="0"/>
              <a:t>Ofcom </a:t>
            </a:r>
            <a:r>
              <a:rPr lang="en-US" altLang="en-US" sz="1800" dirty="0"/>
              <a:t>PSSR consultation results still pending</a:t>
            </a:r>
          </a:p>
          <a:p>
            <a:pPr lvl="1"/>
            <a:r>
              <a:rPr lang="en-US" altLang="en-US" sz="1800" dirty="0"/>
              <a:t>Ofcom concerned about WSD performance in trials</a:t>
            </a:r>
          </a:p>
          <a:p>
            <a:pPr lvl="1"/>
            <a:r>
              <a:rPr lang="en-US" altLang="en-US" sz="1800" dirty="0" smtClean="0"/>
              <a:t>SE24 </a:t>
            </a:r>
            <a:r>
              <a:rPr lang="en-US" altLang="en-US" sz="1800" dirty="0"/>
              <a:t>WI52 on sharing in 5725-5925 MHz </a:t>
            </a:r>
            <a:r>
              <a:rPr lang="en-US" altLang="en-US" sz="1800" dirty="0" smtClean="0"/>
              <a:t>continues</a:t>
            </a:r>
            <a:endParaRPr lang="en-US" altLang="en-US" sz="1800" dirty="0"/>
          </a:p>
          <a:p>
            <a:pPr lvl="2"/>
            <a:endParaRPr lang="en-US" altLang="en-US" dirty="0"/>
          </a:p>
          <a:p>
            <a:pPr eaLnBrk="1" hangingPunct="1"/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99013"/>
          </a:xfrm>
        </p:spPr>
        <p:txBody>
          <a:bodyPr/>
          <a:lstStyle/>
          <a:p>
            <a:r>
              <a:rPr lang="en-US" altLang="en-US" sz="2000" dirty="0"/>
              <a:t>North </a:t>
            </a:r>
            <a:r>
              <a:rPr lang="en-US" altLang="en-US" sz="2000" dirty="0" smtClean="0"/>
              <a:t>America regulatory summaries</a:t>
            </a:r>
            <a:endParaRPr lang="en-US" altLang="en-US" sz="2000" dirty="0"/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/>
              <a:t>Globalstar NPRM status [NPRM RC closed in June]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/>
              <a:t>NPRM 13-22 – R&amp;O (FCC 14-30) and petitions for reconsideration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/>
              <a:t>FCC 3.5 GHz FNPRM status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/>
              <a:t>Changes to TVWS rules in NPRM FCC 14-144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/>
              <a:t>Incentive auctions delayed again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 smtClean="0"/>
              <a:t>NHTSA </a:t>
            </a:r>
            <a:r>
              <a:rPr lang="en-US" altLang="en-US" sz="1800" dirty="0"/>
              <a:t>V2V </a:t>
            </a:r>
            <a:r>
              <a:rPr lang="en-US" altLang="en-US" sz="1800" dirty="0" smtClean="0"/>
              <a:t>ANPRM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Action items discussed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 smtClean="0"/>
              <a:t>NPRM FCC 14-144 White Space Devices and 600 MHz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 smtClean="0"/>
              <a:t>Group decided not to develop comments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Chair sent request for input to the </a:t>
            </a:r>
            <a:r>
              <a:rPr lang="en-US" altLang="en-US" sz="1600" dirty="0" smtClean="0"/>
              <a:t>reflector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 smtClean="0"/>
              <a:t>NOI FCC 14-154 Above 24 GHz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 smtClean="0"/>
              <a:t>Group </a:t>
            </a:r>
            <a:r>
              <a:rPr lang="en-US" altLang="en-US" dirty="0"/>
              <a:t>decided not to develop comments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 smtClean="0"/>
              <a:t>Chair sent request for input to the reflector</a:t>
            </a: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Planned for teleconferences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 smtClean="0"/>
              <a:t>SC bi-weekly </a:t>
            </a:r>
            <a:r>
              <a:rPr lang="en-US" altLang="en-US" sz="1800" dirty="0"/>
              <a:t>on Thursdays, 12:30 to 13:30 ET </a:t>
            </a:r>
            <a:endParaRPr lang="en-US" altLang="en-US" sz="1800" dirty="0" smtClean="0"/>
          </a:p>
          <a:p>
            <a:pPr lvl="1" eaLnBrk="1" hangingPunct="1">
              <a:spcBef>
                <a:spcPct val="0"/>
              </a:spcBef>
            </a:pPr>
            <a:r>
              <a:rPr lang="en-US" altLang="en-US" sz="1800" dirty="0" smtClean="0"/>
              <a:t>DSRC Coex TT </a:t>
            </a:r>
            <a:r>
              <a:rPr lang="en-US" sz="1800" dirty="0" smtClean="0">
                <a:latin typeface="Times New Roman" charset="0"/>
              </a:rPr>
              <a:t>weekly </a:t>
            </a:r>
            <a:r>
              <a:rPr lang="en-US" sz="1800" dirty="0">
                <a:latin typeface="Times New Roman" charset="0"/>
              </a:rPr>
              <a:t>on Fridays, 13:00 to 14:00 ET</a:t>
            </a:r>
          </a:p>
          <a:p>
            <a:pPr lvl="1" eaLnBrk="1" hangingPunct="1">
              <a:spcBef>
                <a:spcPct val="0"/>
              </a:spcBef>
            </a:pPr>
            <a:endParaRPr lang="en-US" altLang="en-US" sz="1800" dirty="0"/>
          </a:p>
          <a:p>
            <a:pPr lvl="1" eaLnBrk="1" hangingPunct="1">
              <a:spcBef>
                <a:spcPct val="0"/>
              </a:spcBef>
            </a:pPr>
            <a:endParaRPr lang="en-US" altLang="en-US" dirty="0"/>
          </a:p>
          <a:p>
            <a:pPr lvl="2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 smtClean="0"/>
              <a:t>FCC Chairman’s letter to Senator Rubio re 5 GHz sharing</a:t>
            </a:r>
            <a:r>
              <a:rPr lang="en-US" altLang="en-US" sz="1800" b="1" dirty="0" smtClean="0"/>
              <a:t> </a:t>
            </a:r>
          </a:p>
          <a:p>
            <a:pPr marL="685800" lvl="2" indent="-285750" eaLnBrk="1" hangingPunct="1">
              <a:buFont typeface="Courier New" panose="02070309020205020404" pitchFamily="49" charset="0"/>
              <a:buChar char="o"/>
            </a:pPr>
            <a:r>
              <a:rPr lang="en-US" altLang="en-US" sz="1600" dirty="0">
                <a:hlinkClick r:id="rId2"/>
              </a:rPr>
              <a:t>https://</a:t>
            </a:r>
            <a:r>
              <a:rPr lang="en-US" altLang="en-US" sz="1600" dirty="0" smtClean="0">
                <a:hlinkClick r:id="rId2"/>
              </a:rPr>
              <a:t>mentor.ieee.org/802.18/dcn/14/18-14-0074-00-0000-letter-from-fcc-chairman-on-5-ghz-sharing-bill.pdf</a:t>
            </a:r>
            <a:r>
              <a:rPr lang="en-US" altLang="en-US" sz="1600" dirty="0" smtClean="0"/>
              <a:t> </a:t>
            </a:r>
          </a:p>
          <a:p>
            <a:pPr marL="342900"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 smtClean="0"/>
              <a:t>NPRM FCC 14-144</a:t>
            </a:r>
          </a:p>
          <a:p>
            <a:pPr marL="685800" lvl="2" eaLnBrk="1" hangingPunct="1"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apps.fcc.gov/edocs_public/attachmatch/FCC-14-144A1.pdf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marL="342900"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dirty="0" smtClean="0"/>
              <a:t>NOI FCC 14-154</a:t>
            </a:r>
          </a:p>
          <a:p>
            <a:pPr marL="685800" lvl="2" eaLnBrk="1" hangingPunct="1"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4"/>
              </a:rPr>
              <a:t>http://</a:t>
            </a:r>
            <a:r>
              <a:rPr lang="en-US" altLang="en-US" sz="1600" dirty="0" smtClean="0">
                <a:hlinkClick r:id="rId4"/>
              </a:rPr>
              <a:t>transition.fcc.gov/Daily_Releases/Daily_Business/2014/db1017/FCC-14-154A1.pdf</a:t>
            </a:r>
            <a:r>
              <a:rPr lang="en-US" altLang="en-US" sz="1600" dirty="0" smtClean="0"/>
              <a:t> 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31508</TotalTime>
  <Words>366</Words>
  <Application>Microsoft Office PowerPoint</Application>
  <PresentationFormat>On-screen Show (4:3)</PresentationFormat>
  <Paragraphs>80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Courier New</vt:lpstr>
      <vt:lpstr>Times New Roman</vt:lpstr>
      <vt:lpstr>802-11-Submission</vt:lpstr>
      <vt:lpstr>Custom Design</vt:lpstr>
      <vt:lpstr>Document</vt:lpstr>
      <vt:lpstr>IEEE 802.11/15 Regulatory SC San Antonio Closing Report</vt:lpstr>
      <vt:lpstr>Abstract</vt:lpstr>
      <vt:lpstr>Agenda</vt:lpstr>
      <vt:lpstr>Accomplishments</vt:lpstr>
      <vt:lpstr>Accomplishments [2]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1220</cp:revision>
  <cp:lastPrinted>1998-02-10T13:28:06Z</cp:lastPrinted>
  <dcterms:created xsi:type="dcterms:W3CDTF">2009-04-21T18:18:19Z</dcterms:created>
  <dcterms:modified xsi:type="dcterms:W3CDTF">2014-11-05T20:58:12Z</dcterms:modified>
</cp:coreProperties>
</file>