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333" r:id="rId3"/>
    <p:sldId id="257" r:id="rId4"/>
    <p:sldId id="270" r:id="rId5"/>
    <p:sldId id="272" r:id="rId6"/>
    <p:sldId id="318" r:id="rId7"/>
    <p:sldId id="277" r:id="rId8"/>
    <p:sldId id="271" r:id="rId9"/>
    <p:sldId id="396" r:id="rId10"/>
    <p:sldId id="397" r:id="rId11"/>
    <p:sldId id="398" r:id="rId12"/>
    <p:sldId id="395" r:id="rId13"/>
    <p:sldId id="387" r:id="rId14"/>
    <p:sldId id="382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1" autoAdjust="0"/>
    <p:restoredTop sz="94660"/>
  </p:normalViewPr>
  <p:slideViewPr>
    <p:cSldViewPr>
      <p:cViewPr varScale="1">
        <p:scale>
          <a:sx n="83" d="100"/>
          <a:sy n="83" d="100"/>
        </p:scale>
        <p:origin x="144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6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3ED03A58-9A32-7848-BBA2-4FDB97DE774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61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24513" y="333375"/>
            <a:ext cx="3290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802.11-14/1356r0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SC</a:t>
            </a:r>
            <a:br>
              <a:rPr lang="en-US" dirty="0">
                <a:latin typeface="Times New Roman" charset="0"/>
              </a:rPr>
            </a:br>
            <a:r>
              <a:rPr lang="en-US" i="1" dirty="0" smtClean="0">
                <a:latin typeface="Times New Roman" charset="0"/>
              </a:rPr>
              <a:t>DRAFT</a:t>
            </a:r>
            <a:r>
              <a:rPr lang="en-US" dirty="0" smtClean="0">
                <a:latin typeface="Times New Roman" charset="0"/>
              </a:rPr>
              <a:t> 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2014-10-23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4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LAA in 5 GHz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Besides the 3GPP liaison, </a:t>
            </a:r>
            <a:r>
              <a:rPr lang="en-US" dirty="0" err="1" smtClean="0"/>
              <a:t>wat</a:t>
            </a:r>
            <a:r>
              <a:rPr lang="en-US" dirty="0" smtClean="0"/>
              <a:t> should IEEE 802 do?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63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DSRC Coexistence Tiger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000" dirty="0" smtClean="0"/>
              <a:t>Meeting for over one year</a:t>
            </a:r>
          </a:p>
          <a:p>
            <a:r>
              <a:rPr lang="en-US" sz="2000" dirty="0" smtClean="0"/>
              <a:t>Two proposals</a:t>
            </a:r>
          </a:p>
          <a:p>
            <a:pPr lvl="1"/>
            <a:r>
              <a:rPr lang="en-US" sz="1800" dirty="0" smtClean="0"/>
              <a:t>Proposal #1 has potential and some support from the auto industry</a:t>
            </a:r>
          </a:p>
          <a:p>
            <a:pPr lvl="1"/>
            <a:r>
              <a:rPr lang="en-US" sz="1800" dirty="0" smtClean="0"/>
              <a:t>Proposal #2 best for 802.11ac, but has no support from automakers, DOT</a:t>
            </a:r>
          </a:p>
          <a:p>
            <a:pPr lvl="2"/>
            <a:r>
              <a:rPr lang="en-US" sz="1600" dirty="0" smtClean="0"/>
              <a:t>Regulators have stated they will not make changes to DSRC channelization</a:t>
            </a:r>
          </a:p>
          <a:p>
            <a:r>
              <a:rPr lang="en-US" sz="2000" dirty="0" smtClean="0"/>
              <a:t>We will close this effort shortly</a:t>
            </a:r>
          </a:p>
          <a:p>
            <a:pPr lvl="1"/>
            <a:r>
              <a:rPr lang="en-US" sz="1800" dirty="0" smtClean="0"/>
              <a:t>Unless a compromise is proposed before November, the SC will vote on continuation of the Tiger Team beyond January 2015 in San Antonio</a:t>
            </a:r>
          </a:p>
          <a:p>
            <a:pPr lvl="1"/>
            <a:r>
              <a:rPr lang="en-US" sz="1800" dirty="0" smtClean="0"/>
              <a:t>Tiger Team will straw poll options to guide SC voting</a:t>
            </a:r>
          </a:p>
          <a:p>
            <a:pPr lvl="2"/>
            <a:r>
              <a:rPr lang="en-US" sz="1600" dirty="0" smtClean="0"/>
              <a:t>Many from DSRC community do not have IEEE802.11 voting rights</a:t>
            </a:r>
          </a:p>
          <a:p>
            <a:pPr lvl="2"/>
            <a:r>
              <a:rPr lang="en-US" sz="1600" dirty="0" smtClean="0"/>
              <a:t>Purpose of the TT was to include them regardless of voting rights </a:t>
            </a:r>
          </a:p>
          <a:p>
            <a:r>
              <a:rPr lang="en-US" sz="2000" dirty="0" smtClean="0"/>
              <a:t>What should be the deliverables if no compromise is reached?</a:t>
            </a:r>
          </a:p>
          <a:p>
            <a:r>
              <a:rPr lang="en-US" sz="2000" dirty="0" smtClean="0"/>
              <a:t>We will inform the FCC of the results when the process completes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9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Open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Ofcom PSSR consultation closed/open</a:t>
            </a:r>
          </a:p>
          <a:p>
            <a:pPr lvl="1"/>
            <a:r>
              <a:rPr lang="en-US" sz="1800" dirty="0" smtClean="0"/>
              <a:t>Wi-Fi Alliance provided test report showing interference</a:t>
            </a:r>
          </a:p>
          <a:p>
            <a:pPr lvl="1"/>
            <a:r>
              <a:rPr lang="en-US" sz="1800" dirty="0" smtClean="0"/>
              <a:t>Ofcom has indicated they believe the problem is with Wi-Fi “listening outside of its band”</a:t>
            </a:r>
          </a:p>
          <a:p>
            <a:pPr lvl="1"/>
            <a:r>
              <a:rPr lang="en-US" sz="1800" dirty="0" smtClean="0"/>
              <a:t>Will continue dialog, testing before final decision on 2.3 GHz band release</a:t>
            </a:r>
          </a:p>
          <a:p>
            <a:r>
              <a:rPr lang="en-US" dirty="0" smtClean="0"/>
              <a:t>NHTSA ANPRM Comment period closed 10/20</a:t>
            </a:r>
          </a:p>
          <a:p>
            <a:r>
              <a:rPr lang="en-US" dirty="0" smtClean="0"/>
              <a:t>Still waiting for FCC decision on Globalstar TLPS</a:t>
            </a:r>
          </a:p>
          <a:p>
            <a:pPr lvl="1"/>
            <a:r>
              <a:rPr lang="en-US" sz="1800" dirty="0" smtClean="0"/>
              <a:t>Early indications are FCC will allow</a:t>
            </a:r>
          </a:p>
          <a:p>
            <a:pPr lvl="1"/>
            <a:r>
              <a:rPr lang="en-US" sz="1800" dirty="0" smtClean="0"/>
              <a:t>FCC is testing interference claims</a:t>
            </a:r>
          </a:p>
          <a:p>
            <a:pPr lvl="1"/>
            <a:r>
              <a:rPr lang="en-US" sz="1800" dirty="0" smtClean="0"/>
              <a:t>WFA visiting FCC to discuss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endParaRPr lang="en-US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October 23, </a:t>
            </a:r>
            <a:r>
              <a:rPr lang="en-US" dirty="0">
                <a:latin typeface="Times New Roman" charset="0"/>
              </a:rPr>
              <a:t>2014 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Administrative items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Open items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NPRM FCC 14-144 – TVWS and the 600 MHz band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NOI FCC 14-154 – Frequencies above 24 GHz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LAA in 5 GHz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DSRC Coexistence Tiger Team status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Other </a:t>
            </a:r>
            <a:r>
              <a:rPr lang="en-US" dirty="0">
                <a:latin typeface="Times New Roman" charset="0"/>
              </a:rPr>
              <a:t>regulatory </a:t>
            </a:r>
            <a:r>
              <a:rPr lang="en-US" dirty="0" smtClean="0">
                <a:latin typeface="Times New Roman" charset="0"/>
              </a:rPr>
              <a:t>updates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AOB</a:t>
            </a:r>
            <a:endParaRPr lang="en-US" dirty="0">
              <a:latin typeface="Times New Roman" charset="0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>
                <a:latin typeface="Times New Roman" charset="0"/>
              </a:rPr>
              <a:t>Anybody can vote, present, and make motions</a:t>
            </a:r>
          </a:p>
          <a:p>
            <a:r>
              <a:rPr lang="en-US" sz="2100" dirty="0">
                <a:latin typeface="Times New Roman" charset="0"/>
              </a:rPr>
              <a:t>Participation in SC during </a:t>
            </a:r>
            <a:r>
              <a:rPr lang="en-US" sz="2100" dirty="0" smtClean="0">
                <a:latin typeface="Times New Roman" charset="0"/>
              </a:rPr>
              <a:t>802.11/15 </a:t>
            </a:r>
            <a:r>
              <a:rPr lang="en-US" sz="2100" dirty="0">
                <a:latin typeface="Times New Roman" charset="0"/>
              </a:rPr>
              <a:t>WG Plenary or Interim counts towards </a:t>
            </a:r>
            <a:r>
              <a:rPr lang="en-US" sz="2100" dirty="0" smtClean="0">
                <a:latin typeface="Times New Roman" charset="0"/>
              </a:rPr>
              <a:t>802.11 or 802.15 </a:t>
            </a:r>
            <a:r>
              <a:rPr lang="en-US" sz="2100" dirty="0">
                <a:latin typeface="Times New Roman" charset="0"/>
              </a:rPr>
              <a:t>voting rights</a:t>
            </a:r>
          </a:p>
          <a:p>
            <a:r>
              <a:rPr lang="en-US" sz="2100" dirty="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10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Times New Roman" charset="0"/>
              </a:rPr>
              <a:t>Introduction</a:t>
            </a:r>
            <a:endParaRPr lang="en-US" sz="4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imes New Roman" charset="0"/>
              </a:rPr>
              <a:t>Purpose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Improve the working relationship between the technical experts and the regulatory specialists, especially when it comes to critical technical issues</a:t>
            </a:r>
          </a:p>
          <a:p>
            <a:pPr eaLnBrk="1" hangingPunct="1"/>
            <a:r>
              <a:rPr lang="en-US" sz="2000" dirty="0" smtClean="0">
                <a:latin typeface="Times New Roman" charset="0"/>
              </a:rPr>
              <a:t>Scope</a:t>
            </a:r>
            <a:endParaRPr lang="en-US" sz="2000" dirty="0">
              <a:latin typeface="Times New Roman" charset="0"/>
            </a:endParaRPr>
          </a:p>
          <a:p>
            <a:pPr lvl="1" eaLnBrk="1" hangingPunct="1"/>
            <a:r>
              <a:rPr lang="en-US" sz="1800" dirty="0">
                <a:latin typeface="Times New Roman" charset="0"/>
              </a:rPr>
              <a:t>The group will review new regulatory changes or impending changes affecting </a:t>
            </a:r>
            <a:r>
              <a:rPr lang="en-US" sz="1800" dirty="0" smtClean="0">
                <a:latin typeface="Times New Roman" charset="0"/>
              </a:rPr>
              <a:t>802.11 and 802.15 </a:t>
            </a:r>
            <a:r>
              <a:rPr lang="en-US" sz="1800" dirty="0">
                <a:latin typeface="Times New Roman" charset="0"/>
              </a:rPr>
              <a:t>standards 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Each meeting will focus on the most critical issue at the time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Critical Issue Focus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Direct impact on IEEE </a:t>
            </a:r>
            <a:r>
              <a:rPr lang="en-US" sz="1800" dirty="0" smtClean="0">
                <a:latin typeface="Times New Roman" charset="0"/>
              </a:rPr>
              <a:t>802.11 and 802.15 </a:t>
            </a:r>
            <a:r>
              <a:rPr lang="en-US" sz="1800" dirty="0">
                <a:latin typeface="Times New Roman" charset="0"/>
              </a:rPr>
              <a:t>current and future standards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Response/Input deadlines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IEEE 802.18 (RR-TAG)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the Wi-Fi Alliance</a:t>
            </a:r>
          </a:p>
          <a:p>
            <a:pPr eaLnBrk="1" hangingPunct="1"/>
            <a:r>
              <a:rPr lang="en-US" sz="2200" dirty="0">
                <a:latin typeface="Times New Roman" charset="0"/>
              </a:rPr>
              <a:t>Outputs from this group must go through 802.18</a:t>
            </a: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NPRM FCC 14-144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sz="2000" dirty="0" smtClean="0"/>
              <a:t>Changes to TVWS device and 600 MHz band rules</a:t>
            </a:r>
          </a:p>
          <a:p>
            <a:pPr lvl="1"/>
            <a:r>
              <a:rPr lang="en-US" sz="1800" dirty="0" smtClean="0"/>
              <a:t>Low-power fixed mode enabled</a:t>
            </a:r>
          </a:p>
          <a:p>
            <a:pPr lvl="1"/>
            <a:r>
              <a:rPr lang="en-US" sz="1800" dirty="0" smtClean="0"/>
              <a:t>Changes to power limits in adjacent channels, channel 37</a:t>
            </a:r>
          </a:p>
          <a:p>
            <a:pPr lvl="1"/>
            <a:r>
              <a:rPr lang="en-US" sz="1800" dirty="0" smtClean="0"/>
              <a:t>New operating modes on the boundary of two unused adjacent channels</a:t>
            </a:r>
          </a:p>
          <a:p>
            <a:pPr lvl="1"/>
            <a:r>
              <a:rPr lang="en-US" sz="1800" dirty="0" smtClean="0"/>
              <a:t>Many questions aimed at improving WS spectrum availability</a:t>
            </a:r>
          </a:p>
          <a:p>
            <a:pPr lvl="2"/>
            <a:r>
              <a:rPr lang="en-US" sz="1600" dirty="0" smtClean="0"/>
              <a:t>Personal/portable exclusion below channel 21 lifted</a:t>
            </a:r>
          </a:p>
          <a:p>
            <a:pPr lvl="2"/>
            <a:r>
              <a:rPr lang="en-US" sz="1600" dirty="0" smtClean="0"/>
              <a:t>Low VHF channels now usable</a:t>
            </a:r>
          </a:p>
          <a:p>
            <a:pPr lvl="2"/>
            <a:r>
              <a:rPr lang="en-US" sz="1600" dirty="0" smtClean="0"/>
              <a:t>Duplex gap options based on amount of recovered TV band spectrum</a:t>
            </a:r>
          </a:p>
          <a:p>
            <a:r>
              <a:rPr lang="en-US" sz="2000" dirty="0" smtClean="0"/>
              <a:t>In support of 802.11af, we should respond</a:t>
            </a:r>
          </a:p>
          <a:p>
            <a:r>
              <a:rPr lang="en-US" sz="2000" dirty="0" smtClean="0"/>
              <a:t>Not yet published in the Federal Register</a:t>
            </a:r>
          </a:p>
          <a:p>
            <a:pPr lvl="1"/>
            <a:r>
              <a:rPr lang="en-US" sz="1800" dirty="0" smtClean="0"/>
              <a:t>Comment period 45 days after publication</a:t>
            </a:r>
          </a:p>
          <a:p>
            <a:pPr lvl="1"/>
            <a:r>
              <a:rPr lang="en-US" sz="1800" dirty="0" smtClean="0"/>
              <a:t>Reply Comment period 65 days after publication</a:t>
            </a:r>
          </a:p>
          <a:p>
            <a:pPr lvl="1"/>
            <a:r>
              <a:rPr lang="en-US" sz="1800" dirty="0" smtClean="0"/>
              <a:t>Publication expected soon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2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 FCC 14-154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Frequencies above 24 </a:t>
            </a:r>
            <a:r>
              <a:rPr lang="en-US" sz="2000" dirty="0" smtClean="0"/>
              <a:t>GHz</a:t>
            </a:r>
          </a:p>
          <a:p>
            <a:pPr lvl="1"/>
            <a:r>
              <a:rPr lang="en-US" sz="1800" dirty="0"/>
              <a:t>Use of Spectrum Bands Above 24 GHz For </a:t>
            </a:r>
            <a:r>
              <a:rPr lang="en-US" sz="1800" dirty="0" smtClean="0"/>
              <a:t>Mobile </a:t>
            </a:r>
            <a:r>
              <a:rPr lang="en-US" sz="1800" dirty="0"/>
              <a:t>Radio Services </a:t>
            </a:r>
            <a:endParaRPr lang="en-US" sz="1800" dirty="0" smtClean="0"/>
          </a:p>
          <a:p>
            <a:pPr lvl="1"/>
            <a:r>
              <a:rPr lang="en-US" sz="1800" dirty="0"/>
              <a:t>Amendment of the Commission’s </a:t>
            </a:r>
            <a:r>
              <a:rPr lang="en-US" sz="1800" dirty="0" smtClean="0"/>
              <a:t>Rules Regarding </a:t>
            </a:r>
            <a:r>
              <a:rPr lang="en-US" sz="1800" dirty="0"/>
              <a:t>the 37.0-38.6 GHz and 38.6-40.0 GHz </a:t>
            </a:r>
            <a:r>
              <a:rPr lang="en-US" sz="1800" dirty="0" smtClean="0"/>
              <a:t>Band</a:t>
            </a:r>
          </a:p>
          <a:p>
            <a:pPr lvl="1"/>
            <a:r>
              <a:rPr lang="en-US" sz="1800" dirty="0"/>
              <a:t>Implementation of Section 309(j) of the </a:t>
            </a:r>
            <a:r>
              <a:rPr lang="en-US" sz="1800" dirty="0" smtClean="0"/>
              <a:t>Communications </a:t>
            </a:r>
            <a:r>
              <a:rPr lang="en-US" sz="1800" dirty="0"/>
              <a:t>Act – Competitive Bidding, </a:t>
            </a:r>
            <a:r>
              <a:rPr lang="en-US" sz="1800" dirty="0" smtClean="0"/>
              <a:t>37.0-38.6 </a:t>
            </a:r>
            <a:r>
              <a:rPr lang="en-US" sz="1800" dirty="0"/>
              <a:t>GHz and 38.6-40.0 GHz </a:t>
            </a:r>
            <a:r>
              <a:rPr lang="en-US" sz="1800" dirty="0" smtClean="0"/>
              <a:t>Bands</a:t>
            </a:r>
          </a:p>
          <a:p>
            <a:pPr lvl="1"/>
            <a:r>
              <a:rPr lang="en-US" sz="1800" dirty="0"/>
              <a:t>Petition for Rulemaking of the Fixed Wireless </a:t>
            </a:r>
            <a:r>
              <a:rPr lang="en-US" sz="1800" dirty="0" smtClean="0"/>
              <a:t>Communications </a:t>
            </a:r>
            <a:r>
              <a:rPr lang="en-US" sz="1800" dirty="0"/>
              <a:t>Coalition to Create Service </a:t>
            </a:r>
            <a:r>
              <a:rPr lang="en-US" sz="1800" dirty="0" smtClean="0"/>
              <a:t>Rules </a:t>
            </a:r>
            <a:r>
              <a:rPr lang="en-US" sz="1800" dirty="0"/>
              <a:t>for the 42-43.5 GHz </a:t>
            </a:r>
            <a:r>
              <a:rPr lang="en-US" sz="1800" dirty="0" smtClean="0"/>
              <a:t>Band</a:t>
            </a:r>
          </a:p>
          <a:p>
            <a:r>
              <a:rPr lang="en-US" sz="2000" dirty="0" smtClean="0"/>
              <a:t>Includes discussion of expanding the 57-64 GHz unlicensed band by another 7 GHz (to 71 GHz)</a:t>
            </a:r>
          </a:p>
          <a:p>
            <a:r>
              <a:rPr lang="en-US" sz="2000" dirty="0" smtClean="0"/>
              <a:t>Use of the 70/80 GHz bands</a:t>
            </a:r>
          </a:p>
          <a:p>
            <a:r>
              <a:rPr lang="en-US" sz="2000" dirty="0"/>
              <a:t>Comment Date: December 16, 2014</a:t>
            </a:r>
          </a:p>
          <a:p>
            <a:r>
              <a:rPr lang="en-US" sz="2000" dirty="0"/>
              <a:t>Reply Comment Date: January 15, 2015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47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85211</TotalTime>
  <Words>1011</Words>
  <Application>Microsoft Office PowerPoint</Application>
  <PresentationFormat>On-screen Show (4:3)</PresentationFormat>
  <Paragraphs>150</Paragraphs>
  <Slides>13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ＭＳ Ｐゴシック</vt:lpstr>
      <vt:lpstr>Arial</vt:lpstr>
      <vt:lpstr>Calibri</vt:lpstr>
      <vt:lpstr>Helvetica</vt:lpstr>
      <vt:lpstr>Monotype Sorts</vt:lpstr>
      <vt:lpstr>Times New Roman</vt:lpstr>
      <vt:lpstr>Wingdings</vt:lpstr>
      <vt:lpstr>802-11-Submission</vt:lpstr>
      <vt:lpstr>Custom Design</vt:lpstr>
      <vt:lpstr>Document</vt:lpstr>
      <vt:lpstr>IEEE 802.11/15 Regulatory SC DRAFT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Introduction</vt:lpstr>
      <vt:lpstr>NPRM FCC 14-144</vt:lpstr>
      <vt:lpstr>NOI FCC 14-154</vt:lpstr>
      <vt:lpstr>LAA in 5 GHz</vt:lpstr>
      <vt:lpstr>DSRC Coexistence Tiger Team</vt:lpstr>
      <vt:lpstr>Other Open Items</vt:lpstr>
      <vt:lpstr>Other Regulatory Updates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1625</cp:revision>
  <cp:lastPrinted>1998-02-10T13:28:06Z</cp:lastPrinted>
  <dcterms:created xsi:type="dcterms:W3CDTF">2009-04-21T18:18:19Z</dcterms:created>
  <dcterms:modified xsi:type="dcterms:W3CDTF">2014-10-22T17:30:50Z</dcterms:modified>
</cp:coreProperties>
</file>