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96" r:id="rId10"/>
    <p:sldId id="397" r:id="rId11"/>
    <p:sldId id="398" r:id="rId12"/>
    <p:sldId id="395" r:id="rId13"/>
    <p:sldId id="387" r:id="rId14"/>
    <p:sldId id="38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83" d="100"/>
          <a:sy n="83" d="100"/>
        </p:scale>
        <p:origin x="144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802.11-14/1356r0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2014-10-23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4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in 5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Besides the 3GPP liaison, </a:t>
            </a:r>
            <a:r>
              <a:rPr lang="en-US" dirty="0" err="1" smtClean="0"/>
              <a:t>wat</a:t>
            </a:r>
            <a:r>
              <a:rPr lang="en-US" dirty="0" smtClean="0"/>
              <a:t> should IEEE 802 do?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Coexistence Tiger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Meeting 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Ofcom PSSR consultation closed/open</a:t>
            </a:r>
          </a:p>
          <a:p>
            <a:pPr lvl="1"/>
            <a:r>
              <a:rPr lang="en-US" sz="1800" dirty="0" smtClean="0"/>
              <a:t>Wi-Fi Alliance provided test report showing interference</a:t>
            </a:r>
          </a:p>
          <a:p>
            <a:pPr lvl="1"/>
            <a:r>
              <a:rPr lang="en-US" sz="1800" dirty="0" smtClean="0"/>
              <a:t>Ofcom has indicated they believe the problem is with Wi-Fi “listening outside of its band”</a:t>
            </a:r>
          </a:p>
          <a:p>
            <a:pPr lvl="1"/>
            <a:r>
              <a:rPr lang="en-US" sz="1800" dirty="0" smtClean="0"/>
              <a:t>Will continue dialog, testing before final decision on 2.3 GHz band release</a:t>
            </a:r>
          </a:p>
          <a:p>
            <a:r>
              <a:rPr lang="en-US" dirty="0" smtClean="0"/>
              <a:t>NHTSA ANPRM Comment period closed 10/20</a:t>
            </a:r>
          </a:p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  <a:p>
            <a:pPr lvl="1"/>
            <a:r>
              <a:rPr lang="en-US" sz="1800" dirty="0" smtClean="0"/>
              <a:t>WFA visiting FCC to discuss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October 23,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14-144 – TVWS and the 600 MHz band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NOI FCC 14-154 – Frequencies above 24 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LAA in 5 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Coexistence Tiger Team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14-144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Changes to TVWS device and 600 MHz band rules</a:t>
            </a:r>
          </a:p>
          <a:p>
            <a:pPr lvl="1"/>
            <a:r>
              <a:rPr lang="en-US" sz="1800" dirty="0" smtClean="0"/>
              <a:t>Low-power fixed mode enabled</a:t>
            </a:r>
          </a:p>
          <a:p>
            <a:pPr lvl="1"/>
            <a:r>
              <a:rPr lang="en-US" sz="1800" dirty="0" smtClean="0"/>
              <a:t>Changes to power limits in adjacent channels, channel 37</a:t>
            </a:r>
          </a:p>
          <a:p>
            <a:pPr lvl="1"/>
            <a:r>
              <a:rPr lang="en-US" sz="1800" dirty="0" smtClean="0"/>
              <a:t>New operating modes on the boundary of two unused adjacent channels</a:t>
            </a:r>
          </a:p>
          <a:p>
            <a:pPr lvl="1"/>
            <a:r>
              <a:rPr lang="en-US" sz="1800" dirty="0" smtClean="0"/>
              <a:t>Many questions aimed at improving WS spectrum availability</a:t>
            </a:r>
          </a:p>
          <a:p>
            <a:pPr lvl="2"/>
            <a:r>
              <a:rPr lang="en-US" sz="1600" dirty="0" smtClean="0"/>
              <a:t>Personal/portable exclusion below channel 21 lifted</a:t>
            </a:r>
          </a:p>
          <a:p>
            <a:pPr lvl="2"/>
            <a:r>
              <a:rPr lang="en-US" sz="1600" dirty="0" smtClean="0"/>
              <a:t>Low VHF channels now usable</a:t>
            </a:r>
          </a:p>
          <a:p>
            <a:pPr lvl="2"/>
            <a:r>
              <a:rPr lang="en-US" sz="1600" dirty="0" smtClean="0"/>
              <a:t>Duplex gap options based on amount of recovered TV band spectrum</a:t>
            </a:r>
          </a:p>
          <a:p>
            <a:r>
              <a:rPr lang="en-US" sz="2000" dirty="0" smtClean="0"/>
              <a:t>In support of 802.11af, we should respond</a:t>
            </a:r>
          </a:p>
          <a:p>
            <a:r>
              <a:rPr lang="en-US" sz="2000" dirty="0" smtClean="0"/>
              <a:t>Not yet published in the Federal Register</a:t>
            </a:r>
          </a:p>
          <a:p>
            <a:pPr lvl="1"/>
            <a:r>
              <a:rPr lang="en-US" sz="1800" dirty="0" smtClean="0"/>
              <a:t>Comment period 45 days after publication</a:t>
            </a:r>
          </a:p>
          <a:p>
            <a:pPr lvl="1"/>
            <a:r>
              <a:rPr lang="en-US" sz="1800" dirty="0" smtClean="0"/>
              <a:t>Reply Comment period 65 days after publication</a:t>
            </a:r>
          </a:p>
          <a:p>
            <a:pPr lvl="1"/>
            <a:r>
              <a:rPr lang="en-US" sz="1800" dirty="0" smtClean="0"/>
              <a:t>Publication expected soon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 FCC 14-154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Frequencies above 24 </a:t>
            </a:r>
            <a:r>
              <a:rPr lang="en-US" sz="2000" dirty="0" smtClean="0"/>
              <a:t>GHz</a:t>
            </a:r>
          </a:p>
          <a:p>
            <a:pPr lvl="1"/>
            <a:r>
              <a:rPr lang="en-US" sz="1800" dirty="0"/>
              <a:t>Use of Spectrum Bands Above 24 GHz For </a:t>
            </a:r>
            <a:r>
              <a:rPr lang="en-US" sz="1800" dirty="0" smtClean="0"/>
              <a:t>Mobile </a:t>
            </a:r>
            <a:r>
              <a:rPr lang="en-US" sz="1800" dirty="0"/>
              <a:t>Radio Services </a:t>
            </a:r>
            <a:endParaRPr lang="en-US" sz="1800" dirty="0" smtClean="0"/>
          </a:p>
          <a:p>
            <a:pPr lvl="1"/>
            <a:r>
              <a:rPr lang="en-US" sz="1800" dirty="0"/>
              <a:t>Amendment of the Commission’s </a:t>
            </a:r>
            <a:r>
              <a:rPr lang="en-US" sz="1800" dirty="0" smtClean="0"/>
              <a:t>Rules Regarding </a:t>
            </a:r>
            <a:r>
              <a:rPr lang="en-US" sz="1800" dirty="0"/>
              <a:t>the 37.0-38.6 GHz and 38.6-40.0 GHz </a:t>
            </a:r>
            <a:r>
              <a:rPr lang="en-US" sz="1800" dirty="0" smtClean="0"/>
              <a:t>Band</a:t>
            </a:r>
          </a:p>
          <a:p>
            <a:pPr lvl="1"/>
            <a:r>
              <a:rPr lang="en-US" sz="1800" dirty="0"/>
              <a:t>Implementation of Section 309(j) of the </a:t>
            </a:r>
            <a:r>
              <a:rPr lang="en-US" sz="1800" dirty="0" smtClean="0"/>
              <a:t>Communications </a:t>
            </a:r>
            <a:r>
              <a:rPr lang="en-US" sz="1800" dirty="0"/>
              <a:t>Act – Competitive Bidding, </a:t>
            </a:r>
            <a:r>
              <a:rPr lang="en-US" sz="1800" dirty="0" smtClean="0"/>
              <a:t>37.0-38.6 </a:t>
            </a:r>
            <a:r>
              <a:rPr lang="en-US" sz="1800" dirty="0"/>
              <a:t>GHz and 38.6-40.0 GHz </a:t>
            </a:r>
            <a:r>
              <a:rPr lang="en-US" sz="1800" dirty="0" smtClean="0"/>
              <a:t>Bands</a:t>
            </a:r>
          </a:p>
          <a:p>
            <a:pPr lvl="1"/>
            <a:r>
              <a:rPr lang="en-US" sz="1800" dirty="0"/>
              <a:t>Petition for Rulemaking of the Fixed Wireless </a:t>
            </a:r>
            <a:r>
              <a:rPr lang="en-US" sz="1800" dirty="0" smtClean="0"/>
              <a:t>Communications </a:t>
            </a:r>
            <a:r>
              <a:rPr lang="en-US" sz="1800" dirty="0"/>
              <a:t>Coalition to Create Service </a:t>
            </a:r>
            <a:r>
              <a:rPr lang="en-US" sz="1800" dirty="0" smtClean="0"/>
              <a:t>Rules </a:t>
            </a:r>
            <a:r>
              <a:rPr lang="en-US" sz="1800" dirty="0"/>
              <a:t>for the 42-43.5 GHz </a:t>
            </a:r>
            <a:r>
              <a:rPr lang="en-US" sz="1800" dirty="0" smtClean="0"/>
              <a:t>Band</a:t>
            </a:r>
          </a:p>
          <a:p>
            <a:r>
              <a:rPr lang="en-US" sz="2000" dirty="0" smtClean="0"/>
              <a:t>Includes discussion of expanding the 57-64 GHz unlicensed band by another 7 GHz (to 71 GHz)</a:t>
            </a:r>
          </a:p>
          <a:p>
            <a:r>
              <a:rPr lang="en-US" sz="2000" dirty="0" smtClean="0"/>
              <a:t>Use of the 70/80 GHz bands</a:t>
            </a:r>
          </a:p>
          <a:p>
            <a:r>
              <a:rPr lang="en-US" sz="2000" dirty="0"/>
              <a:t>Comment Date: December 16, 2014</a:t>
            </a:r>
          </a:p>
          <a:p>
            <a:r>
              <a:rPr lang="en-US" sz="2000" dirty="0"/>
              <a:t>Reply Comment Date: January 15, 2015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85211</TotalTime>
  <Words>1011</Words>
  <Application>Microsoft Office PowerPoint</Application>
  <PresentationFormat>On-screen Show (4:3)</PresentationFormat>
  <Paragraphs>150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NPRM FCC 14-144</vt:lpstr>
      <vt:lpstr>NOI FCC 14-154</vt:lpstr>
      <vt:lpstr>LAA in 5 GHz</vt:lpstr>
      <vt:lpstr>DSRC Coexistence Tiger Team</vt:lpstr>
      <vt:lpstr>Other Open Items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1625</cp:revision>
  <cp:lastPrinted>1998-02-10T13:28:06Z</cp:lastPrinted>
  <dcterms:created xsi:type="dcterms:W3CDTF">2009-04-21T18:18:19Z</dcterms:created>
  <dcterms:modified xsi:type="dcterms:W3CDTF">2014-10-22T17:30:50Z</dcterms:modified>
</cp:coreProperties>
</file>