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Default Extension="jpeg" ContentType="image/jpeg"/>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2"/>
  </p:notesMasterIdLst>
  <p:handoutMasterIdLst>
    <p:handoutMasterId r:id="rId13"/>
  </p:handoutMasterIdLst>
  <p:sldIdLst>
    <p:sldId id="269" r:id="rId2"/>
    <p:sldId id="257" r:id="rId3"/>
    <p:sldId id="296" r:id="rId4"/>
    <p:sldId id="299" r:id="rId5"/>
    <p:sldId id="301" r:id="rId6"/>
    <p:sldId id="273" r:id="rId7"/>
    <p:sldId id="274" r:id="rId8"/>
    <p:sldId id="275" r:id="rId9"/>
    <p:sldId id="276" r:id="rId10"/>
    <p:sldId id="29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showComments="0">
  <p:normalViewPr>
    <p:restoredLeft sz="15602" autoAdjust="0"/>
    <p:restoredTop sz="94607" autoAdjust="0"/>
  </p:normalViewPr>
  <p:slideViewPr>
    <p:cSldViewPr showGuides="1">
      <p:cViewPr>
        <p:scale>
          <a:sx n="100" d="100"/>
          <a:sy n="100" d="100"/>
        </p:scale>
        <p:origin x="-102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9</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Oct/Nov</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Koden-TI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92642" y="332601"/>
            <a:ext cx="1852858"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doc.:11-14-1354-</a:t>
            </a:r>
            <a:r>
              <a:rPr lang="en-US" altLang="ja-JP" sz="1800" b="1" dirty="0" smtClean="0"/>
              <a:t>01</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Oct to Nov , 2014</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2014-10-21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85859" cy="968692"/>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p:txBody>
          <a:bodyPr/>
          <a:lstStyle/>
          <a:p>
            <a:pPr>
              <a:defRPr/>
            </a:pPr>
            <a:r>
              <a:rPr lang="en-US" altLang="ja-JP" smtClean="0"/>
              <a:t>Oct/Nov</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10</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Oct to Nov, 2014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21</a:t>
            </a:r>
            <a:r>
              <a:rPr lang="en-US" altLang="ja-JP" baseline="30000" dirty="0" smtClean="0">
                <a:ea typeface="ＭＳ Ｐゴシック" pitchFamily="-84" charset="-128"/>
                <a:cs typeface="ＭＳ Ｐゴシック" pitchFamily="-84" charset="-128"/>
              </a:rPr>
              <a:t>st</a:t>
            </a:r>
            <a:r>
              <a:rPr lang="en-US" altLang="ja-JP" dirty="0" smtClean="0">
                <a:ea typeface="ＭＳ Ｐゴシック" pitchFamily="-84" charset="-128"/>
                <a:cs typeface="ＭＳ Ｐゴシック" pitchFamily="-84" charset="-128"/>
              </a:rPr>
              <a:t> Oct</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status of LB204</a:t>
            </a:r>
          </a:p>
          <a:p>
            <a:r>
              <a:rPr lang="en-US" altLang="ja-JP" dirty="0" smtClean="0"/>
              <a:t>Comment resolution</a:t>
            </a:r>
          </a:p>
          <a:p>
            <a:pPr lvl="1">
              <a:defRPr/>
            </a:pPr>
            <a:r>
              <a:rPr lang="en-US" altLang="ja-JP" dirty="0" smtClean="0"/>
              <a:t>Assignment of volunteer </a:t>
            </a:r>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t>
            </a:r>
            <a:r>
              <a:rPr lang="en-US" altLang="ja-JP" dirty="0" err="1" smtClean="0">
                <a:ea typeface="ＭＳ Ｐゴシック" pitchFamily="-84" charset="-128"/>
                <a:cs typeface="ＭＳ Ｐゴシック" pitchFamily="-84" charset="-128"/>
              </a:rPr>
              <a:t>28</a:t>
            </a:r>
            <a:r>
              <a:rPr lang="en-US" altLang="ja-JP" baseline="30000" dirty="0" err="1" smtClean="0">
                <a:ea typeface="ＭＳ Ｐゴシック" pitchFamily="-84" charset="-128"/>
                <a:cs typeface="ＭＳ Ｐゴシック" pitchFamily="-84" charset="-128"/>
              </a:rPr>
              <a:t>st</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Oct</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endParaRPr lang="en-US" altLang="ja-JP" dirty="0" smtClean="0"/>
          </a:p>
          <a:p>
            <a:r>
              <a:rPr lang="en-US" altLang="ja-JP" dirty="0" smtClean="0"/>
              <a:t>Editor's </a:t>
            </a:r>
            <a:r>
              <a:rPr lang="en-US" altLang="ja-JP" dirty="0" smtClean="0"/>
              <a:t>Report</a:t>
            </a:r>
            <a:endParaRPr lang="en-US" altLang="ja-JP" dirty="0" smtClean="0"/>
          </a:p>
          <a:p>
            <a:r>
              <a:rPr lang="en-US" altLang="ja-JP" dirty="0" smtClean="0"/>
              <a:t>Comment resolution:</a:t>
            </a:r>
          </a:p>
          <a:p>
            <a:pPr lvl="1"/>
            <a:r>
              <a:rPr lang="en-US" altLang="ja-JP" dirty="0" smtClean="0"/>
              <a:t>Ping </a:t>
            </a:r>
            <a:r>
              <a:rPr lang="en-US" altLang="ja-JP" dirty="0" smtClean="0"/>
              <a:t>Fang -- 11/1359r0</a:t>
            </a:r>
            <a:endParaRPr lang="en-US" altLang="ja-JP" dirty="0" smtClean="0"/>
          </a:p>
          <a:p>
            <a:r>
              <a:rPr lang="en-US" altLang="ja-JP" dirty="0" smtClean="0"/>
              <a:t>Agenda </a:t>
            </a:r>
            <a:r>
              <a:rPr lang="en-US" altLang="ja-JP" dirty="0" smtClean="0"/>
              <a:t>for face-to-face meeting (1st outline of presentation times)</a:t>
            </a:r>
          </a:p>
          <a:p>
            <a:pPr>
              <a:defRPr/>
            </a:pPr>
            <a:r>
              <a:rPr lang="en-US" altLang="ja-JP" dirty="0" smtClean="0"/>
              <a:t>Adjourn</a:t>
            </a:r>
            <a:endParaRPr lang="en-US" altLang="ja-JP" dirty="0" smtClean="0"/>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6</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7</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8</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9</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TotalTime>
  <Words>1341</Words>
  <Application>Microsoft Macintosh PowerPoint</Application>
  <PresentationFormat>画面に合わせる (4:3)</PresentationFormat>
  <Paragraphs>135</Paragraphs>
  <Slides>10</Slides>
  <Notes>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10</vt:i4>
      </vt:variant>
    </vt:vector>
  </HeadingPairs>
  <TitlesOfParts>
    <vt:vector size="11" baseType="lpstr">
      <vt:lpstr>802-11-Submission</vt:lpstr>
      <vt:lpstr>IEEE 802.11 TGai Fast Initial Link Setup  Teleconference Agenda for Oct to Nov , 2014</vt:lpstr>
      <vt:lpstr>Abstract</vt:lpstr>
      <vt:lpstr>Meeting Protocol</vt:lpstr>
      <vt:lpstr>Agenda for 21st Oct</vt:lpstr>
      <vt:lpstr>Agenda for 28st Oct</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395</cp:revision>
  <cp:lastPrinted>1998-02-10T13:28:06Z</cp:lastPrinted>
  <dcterms:created xsi:type="dcterms:W3CDTF">2014-10-28T12:42:08Z</dcterms:created>
  <dcterms:modified xsi:type="dcterms:W3CDTF">2014-10-28T12:45:29Z</dcterms:modified>
  <cp:category/>
</cp:coreProperties>
</file>