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6" r:id="rId4"/>
    <p:sldId id="299" r:id="rId5"/>
    <p:sldId id="272" r:id="rId6"/>
    <p:sldId id="273" r:id="rId7"/>
    <p:sldId id="274" r:id="rId8"/>
    <p:sldId id="275" r:id="rId9"/>
    <p:sldId id="276" r:id="rId10"/>
    <p:sldId id="2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02" autoAdjust="0"/>
    <p:restoredTop sz="94607" autoAdjust="0"/>
  </p:normalViewPr>
  <p:slideViewPr>
    <p:cSldViewPr showGuides="1">
      <p:cViewPr>
        <p:scale>
          <a:sx n="100" d="100"/>
          <a:sy n="100" d="100"/>
        </p:scale>
        <p:origin x="-1024" y="-1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Oct/Nov</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Oct/Nov</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doc.:11-14-1354-00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a:t>
            </a:r>
            <a:r>
              <a:rPr lang="en-US" altLang="ja-JP" sz="2100" dirty="0" smtClean="0">
                <a:ea typeface="ＭＳ Ｐゴシック" pitchFamily="-84" charset="-128"/>
                <a:cs typeface="ＭＳ Ｐゴシック" pitchFamily="-84" charset="-128"/>
              </a:rPr>
              <a:t> Oct to Nov , </a:t>
            </a:r>
            <a:r>
              <a:rPr lang="en-US" altLang="ja-JP" sz="2100" dirty="0" smtClean="0">
                <a:ea typeface="ＭＳ Ｐゴシック" pitchFamily="-84" charset="-128"/>
                <a:cs typeface="ＭＳ Ｐゴシック" pitchFamily="-84" charset="-128"/>
              </a:rPr>
              <a:t>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a:t>
            </a:r>
            <a:r>
              <a:rPr lang="en-US" altLang="ja-JP" sz="2000" b="0" dirty="0" smtClean="0">
                <a:ea typeface="ＭＳ Ｐゴシック" pitchFamily="-84" charset="-128"/>
                <a:cs typeface="ＭＳ Ｐゴシック" pitchFamily="-84" charset="-128"/>
              </a:rPr>
              <a:t>-10-21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Oct/Nov</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10</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a:t>
            </a:r>
            <a:r>
              <a:rPr lang="en-US" altLang="ja-JP" dirty="0" smtClean="0">
                <a:ea typeface="ＭＳ Ｐゴシック" pitchFamily="-84" charset="-128"/>
                <a:cs typeface="ＭＳ Ｐゴシック" pitchFamily="-84" charset="-128"/>
              </a:rPr>
              <a:t> Oct </a:t>
            </a:r>
            <a:r>
              <a:rPr lang="en-US" altLang="ja-JP" dirty="0" smtClean="0">
                <a:ea typeface="ＭＳ Ｐゴシック" pitchFamily="-84" charset="-128"/>
                <a:cs typeface="ＭＳ Ｐゴシック" pitchFamily="-84" charset="-128"/>
              </a:rPr>
              <a:t>to</a:t>
            </a:r>
            <a:r>
              <a:rPr lang="en-US" altLang="ja-JP" dirty="0" smtClean="0">
                <a:ea typeface="ＭＳ Ｐゴシック" pitchFamily="-84" charset="-128"/>
                <a:cs typeface="ＭＳ Ｐゴシック" pitchFamily="-84" charset="-128"/>
              </a:rPr>
              <a:t> Nov, </a:t>
            </a:r>
            <a:r>
              <a:rPr lang="en-US" altLang="ja-JP" dirty="0" smtClean="0">
                <a:ea typeface="ＭＳ Ｐゴシック" pitchFamily="-84" charset="-128"/>
                <a:cs typeface="ＭＳ Ｐゴシック" pitchFamily="-84" charset="-128"/>
              </a:rPr>
              <a:t>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Oct</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status of</a:t>
            </a:r>
            <a:r>
              <a:rPr lang="en-US" altLang="ja-JP" dirty="0" smtClean="0"/>
              <a:t> LB204</a:t>
            </a:r>
          </a:p>
          <a:p>
            <a:r>
              <a:rPr lang="en-US" altLang="ja-JP" dirty="0" smtClean="0"/>
              <a:t>Comment </a:t>
            </a:r>
            <a:r>
              <a:rPr lang="en-US" altLang="ja-JP" dirty="0" smtClean="0"/>
              <a:t>resolution</a:t>
            </a:r>
            <a:endParaRPr lang="en-US" altLang="ja-JP" dirty="0" smtClean="0"/>
          </a:p>
          <a:p>
            <a:pPr lvl="1">
              <a:defRPr/>
            </a:pPr>
            <a:r>
              <a:rPr lang="en-US" altLang="ja-JP" dirty="0" smtClean="0"/>
              <a:t>Assignment of volunteer </a:t>
            </a:r>
          </a:p>
          <a:p>
            <a:pPr>
              <a:defRPr/>
            </a:pPr>
            <a:r>
              <a:rPr lang="en-US" altLang="ja-JP" dirty="0" smtClean="0"/>
              <a:t>Plan for next weekly call schedule</a:t>
            </a:r>
          </a:p>
          <a:p>
            <a:pPr>
              <a:defRPr/>
            </a:pPr>
            <a:r>
              <a:rPr lang="en-US" altLang="ja-JP" dirty="0" smtClean="0"/>
              <a:t>Adjourn</a:t>
            </a: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5</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6</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7</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8</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Oct/Nov</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9</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TotalTime>
  <Words>1482</Words>
  <Application>Microsoft Macintosh PowerPoint</Application>
  <PresentationFormat>画面に合わせる (4:3)</PresentationFormat>
  <Paragraphs>139</Paragraphs>
  <Slides>10</Slides>
  <Notes>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10</vt:i4>
      </vt:variant>
    </vt:vector>
  </HeadingPairs>
  <TitlesOfParts>
    <vt:vector size="11" baseType="lpstr">
      <vt:lpstr>802-11-Submission</vt:lpstr>
      <vt:lpstr>IEEE 802.11 TGai Fast Initial Link Setup  Teleconference Agenda for Oct to Nov , 2014</vt:lpstr>
      <vt:lpstr>Abstract</vt:lpstr>
      <vt:lpstr>Meeting Protocol</vt:lpstr>
      <vt:lpstr>Agenda for 21st Oct</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394</cp:revision>
  <cp:lastPrinted>1998-02-10T13:28:06Z</cp:lastPrinted>
  <dcterms:created xsi:type="dcterms:W3CDTF">2014-10-21T13:59:08Z</dcterms:created>
  <dcterms:modified xsi:type="dcterms:W3CDTF">2014-10-21T14:16:20Z</dcterms:modified>
  <cp:category/>
</cp:coreProperties>
</file>