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96" r:id="rId10"/>
    <p:sldId id="397" r:id="rId11"/>
    <p:sldId id="395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89" d="100"/>
          <a:sy n="89" d="100"/>
        </p:scale>
        <p:origin x="10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802.11-14/1340r0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2014-10-09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Coexistence Tiger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Meeting 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Ofcom PSSR consultation closed/open</a:t>
            </a:r>
          </a:p>
          <a:p>
            <a:pPr lvl="1"/>
            <a:r>
              <a:rPr lang="en-US" sz="1800" dirty="0" smtClean="0"/>
              <a:t>Wi-Fi Alliance provided test report showing interference</a:t>
            </a:r>
          </a:p>
          <a:p>
            <a:pPr lvl="1"/>
            <a:r>
              <a:rPr lang="en-US" sz="1800" dirty="0" smtClean="0"/>
              <a:t>Ofcom has indicated they believe the problem is with Wi-Fi “listening outside of its band”</a:t>
            </a:r>
          </a:p>
          <a:p>
            <a:pPr lvl="1"/>
            <a:r>
              <a:rPr lang="en-US" sz="1800" dirty="0" smtClean="0"/>
              <a:t>Will continue dialog, testing before final decision on 2.3 GHz band release</a:t>
            </a:r>
          </a:p>
          <a:p>
            <a:r>
              <a:rPr lang="en-US" dirty="0" smtClean="0"/>
              <a:t>NHTSA ANPRM</a:t>
            </a:r>
          </a:p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Ofcom October 1 – 2 spectrum event</a:t>
            </a:r>
          </a:p>
          <a:p>
            <a:r>
              <a:rPr lang="en-US" dirty="0" smtClean="0">
                <a:latin typeface="Times New Roman" charset="0"/>
              </a:rPr>
              <a:t>Ofcom TVWS database “broken”</a:t>
            </a:r>
          </a:p>
          <a:p>
            <a:pPr lvl="1"/>
            <a:r>
              <a:rPr lang="en-US" dirty="0" smtClean="0">
                <a:latin typeface="Times New Roman" charset="0"/>
              </a:rPr>
              <a:t>Initial assumptions, worst-case modeling issues</a:t>
            </a:r>
          </a:p>
          <a:p>
            <a:pPr lvl="1"/>
            <a:r>
              <a:rPr lang="en-US" dirty="0" smtClean="0">
                <a:latin typeface="Times New Roman" charset="0"/>
              </a:rPr>
              <a:t>Protects DTV, fails to make networks</a:t>
            </a:r>
          </a:p>
          <a:p>
            <a:r>
              <a:rPr lang="en-US" dirty="0" smtClean="0">
                <a:latin typeface="Times New Roman" charset="0"/>
              </a:rPr>
              <a:t>Ofcom changes</a:t>
            </a:r>
          </a:p>
          <a:p>
            <a:pPr lvl="1"/>
            <a:r>
              <a:rPr lang="en-US" dirty="0" smtClean="0">
                <a:latin typeface="Times New Roman" charset="0"/>
              </a:rPr>
              <a:t>Executive Director stepped down</a:t>
            </a:r>
          </a:p>
          <a:p>
            <a:pPr lvl="1"/>
            <a:r>
              <a:rPr lang="en-US" dirty="0" smtClean="0">
                <a:latin typeface="Times New Roman" charset="0"/>
              </a:rPr>
              <a:t>Others leaving</a:t>
            </a:r>
          </a:p>
          <a:p>
            <a:r>
              <a:rPr lang="en-US" dirty="0" smtClean="0">
                <a:latin typeface="Times New Roman" charset="0"/>
              </a:rPr>
              <a:t>Marriott fined $600k for Wi-Fi jamming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October 9,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14-144 – TVWS and the 600 MHz band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14-145 – Wireless microphones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Coexistence Tiger Team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14-144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Changes to TVWS device and 600 MHz band </a:t>
            </a:r>
            <a:r>
              <a:rPr lang="en-US" sz="2000" dirty="0" smtClean="0"/>
              <a:t>rules</a:t>
            </a:r>
          </a:p>
          <a:p>
            <a:pPr lvl="1"/>
            <a:r>
              <a:rPr lang="en-US" sz="1800" dirty="0" smtClean="0"/>
              <a:t>Low-power fixed mode enabled</a:t>
            </a:r>
          </a:p>
          <a:p>
            <a:pPr lvl="1"/>
            <a:r>
              <a:rPr lang="en-US" sz="1800" dirty="0" smtClean="0"/>
              <a:t>Changes to power limits in adjacent channels, channel 37</a:t>
            </a:r>
          </a:p>
          <a:p>
            <a:pPr lvl="1"/>
            <a:r>
              <a:rPr lang="en-US" sz="1800" dirty="0" smtClean="0"/>
              <a:t>New operating modes on the boundary of two unused adjacent channels</a:t>
            </a:r>
          </a:p>
          <a:p>
            <a:pPr lvl="1"/>
            <a:r>
              <a:rPr lang="en-US" sz="1800" dirty="0" smtClean="0"/>
              <a:t>Many questions aimed at improving WS spectrum availability</a:t>
            </a:r>
          </a:p>
          <a:p>
            <a:pPr lvl="2"/>
            <a:r>
              <a:rPr lang="en-US" sz="1600" dirty="0" smtClean="0"/>
              <a:t>Personal/portable exclusion below channel 21 lifted</a:t>
            </a:r>
          </a:p>
          <a:p>
            <a:pPr lvl="2"/>
            <a:r>
              <a:rPr lang="en-US" sz="1600" dirty="0" smtClean="0"/>
              <a:t>Low VHF channels now usable</a:t>
            </a:r>
          </a:p>
          <a:p>
            <a:pPr lvl="2"/>
            <a:r>
              <a:rPr lang="en-US" sz="1600" dirty="0" smtClean="0"/>
              <a:t>Duplex gap options based on amount of recovered TV band spectrum</a:t>
            </a:r>
          </a:p>
          <a:p>
            <a:r>
              <a:rPr lang="en-US" sz="2000" dirty="0" smtClean="0"/>
              <a:t>In support of 802.11af, we should respond</a:t>
            </a:r>
          </a:p>
          <a:p>
            <a:r>
              <a:rPr lang="en-US" sz="2000" dirty="0" smtClean="0"/>
              <a:t>Not yet published in the Federal Register</a:t>
            </a:r>
          </a:p>
          <a:p>
            <a:pPr lvl="1"/>
            <a:r>
              <a:rPr lang="en-US" sz="1800" dirty="0" smtClean="0"/>
              <a:t>Comment period 45 days after publication</a:t>
            </a:r>
          </a:p>
          <a:p>
            <a:pPr lvl="1"/>
            <a:r>
              <a:rPr lang="en-US" sz="1800" dirty="0" smtClean="0"/>
              <a:t>Reply Comment period 65 days after publication</a:t>
            </a:r>
          </a:p>
          <a:p>
            <a:pPr lvl="1"/>
            <a:r>
              <a:rPr lang="en-US" sz="1800" dirty="0" smtClean="0"/>
              <a:t>Publication expected w/o October 13th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14-145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to wireless microphone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85195</TotalTime>
  <Words>919</Words>
  <Application>Microsoft Office PowerPoint</Application>
  <PresentationFormat>On-screen Show (4:3)</PresentationFormat>
  <Paragraphs>144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NPRM FCC 14-144</vt:lpstr>
      <vt:lpstr>NPRM FCC 14-145</vt:lpstr>
      <vt:lpstr>DSRC Coexistence Tiger Team</vt:lpstr>
      <vt:lpstr>Other Open Items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1622</cp:revision>
  <cp:lastPrinted>1998-02-10T13:28:06Z</cp:lastPrinted>
  <dcterms:created xsi:type="dcterms:W3CDTF">2009-04-21T18:18:19Z</dcterms:created>
  <dcterms:modified xsi:type="dcterms:W3CDTF">2014-10-09T16:29:38Z</dcterms:modified>
</cp:coreProperties>
</file>