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429" r:id="rId7"/>
    <p:sldId id="451" r:id="rId8"/>
    <p:sldId id="455" r:id="rId9"/>
    <p:sldId id="456" r:id="rId10"/>
    <p:sldId id="454" r:id="rId11"/>
    <p:sldId id="457" r:id="rId12"/>
    <p:sldId id="444" r:id="rId13"/>
    <p:sldId id="458" r:id="rId14"/>
    <p:sldId id="440" r:id="rId15"/>
    <p:sldId id="343" r:id="rId16"/>
    <p:sldId id="272" r:id="rId17"/>
    <p:sldId id="416" r:id="rId18"/>
    <p:sldId id="417" r:id="rId19"/>
    <p:sldId id="418" r:id="rId20"/>
    <p:sldId id="419" r:id="rId21"/>
    <p:sldId id="420" r:id="rId22"/>
    <p:sldId id="305" r:id="rId23"/>
    <p:sldId id="322" r:id="rId24"/>
    <p:sldId id="426" r:id="rId25"/>
    <p:sldId id="435" r:id="rId26"/>
    <p:sldId id="293"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1992" autoAdjust="0"/>
    <p:restoredTop sz="86482" autoAdjust="0"/>
  </p:normalViewPr>
  <p:slideViewPr>
    <p:cSldViewPr showGuides="1">
      <p:cViewPr>
        <p:scale>
          <a:sx n="100" d="100"/>
          <a:sy n="100" d="100"/>
        </p:scale>
        <p:origin x="-1224"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6176"/>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20</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20</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24</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25</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Nov 2014</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802.11-14-1327-</a:t>
            </a:r>
            <a:r>
              <a:rPr lang="en-US" altLang="ja-JP" sz="1800" b="1" dirty="0" smtClean="0"/>
              <a:t>01</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361-00-00ai-september-november-teleconference-minutes.doc"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grouper.ieee.org/groups/802/11/SponsorBallots.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4/11-14-1332-01-00ai-september-2014-athens-session-minutes.doc" TargetMode="External"/><Relationship Id="rId4" Type="http://schemas.openxmlformats.org/officeDocument/2006/relationships/hyperlink" Target="https://mentor.ieee.org/802.11/dcn/14/11-14-1361-00-00ai-september-november-teleconference-minutes.doc" TargetMode="External"/><Relationship Id="rId5" Type="http://schemas.openxmlformats.org/officeDocument/2006/relationships/hyperlink" Target="https://mentor.ieee.org/802.11/dcn/14/11-14-1457-00-00ai-lb-204-comment-resolutions-related-to-common-anqp-group.docx"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Nov 2014 San Antonio</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2014-09-30</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Nov 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a:t>
            </a:r>
            <a:r>
              <a:rPr lang="en-US" altLang="ja-JP" dirty="0" smtClean="0">
                <a:ea typeface="ＭＳ Ｐゴシック" pitchFamily="-84" charset="-128"/>
                <a:cs typeface="ＭＳ Ｐゴシック" pitchFamily="-84" charset="-128"/>
              </a:rPr>
              <a:t>13:</a:t>
            </a:r>
            <a:r>
              <a:rPr lang="en-US" altLang="ja-JP" dirty="0" smtClean="0">
                <a:ea typeface="ＭＳ Ｐゴシック" pitchFamily="-84" charset="-128"/>
                <a:cs typeface="ＭＳ Ｐゴシック" pitchFamily="-84" charset="-128"/>
              </a:rPr>
              <a:t>30-</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30</a:t>
            </a:r>
          </a:p>
        </p:txBody>
      </p:sp>
      <p:sp>
        <p:nvSpPr>
          <p:cNvPr id="26627" name="Content Placeholder 2"/>
          <p:cNvSpPr>
            <a:spLocks noGrp="1"/>
          </p:cNvSpPr>
          <p:nvPr>
            <p:ph idx="1"/>
          </p:nvPr>
        </p:nvSpPr>
        <p:spPr>
          <a:xfrm>
            <a:off x="381000" y="2438400"/>
            <a:ext cx="8458200" cy="4038600"/>
          </a:xfrm>
        </p:spPr>
        <p:txBody>
          <a:bodyPr>
            <a:normAutofit fontScale="925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Editors report</a:t>
            </a:r>
          </a:p>
          <a:p>
            <a:r>
              <a:rPr lang="en-US" altLang="ja-JP" dirty="0" smtClean="0"/>
              <a:t>Comment </a:t>
            </a:r>
            <a:r>
              <a:rPr lang="en-US" altLang="ja-JP" dirty="0" smtClean="0"/>
              <a:t>resolution</a:t>
            </a:r>
          </a:p>
          <a:p>
            <a:pPr lvl="1"/>
            <a:r>
              <a:rPr lang="en-US" altLang="ja-JP" dirty="0" smtClean="0"/>
              <a:t>George </a:t>
            </a:r>
            <a:r>
              <a:rPr lang="en-US" altLang="ja-JP" dirty="0" err="1" smtClean="0"/>
              <a:t>Calcev</a:t>
            </a:r>
            <a:r>
              <a:rPr lang="en-US" altLang="ja-JP" dirty="0" smtClean="0"/>
              <a:t> -- comment resolution -- differential association related comments</a:t>
            </a:r>
            <a:endParaRPr lang="en-US" altLang="ja-JP" dirty="0" smtClean="0"/>
          </a:p>
          <a:p>
            <a:pPr lvl="1"/>
            <a:r>
              <a:rPr lang="en-US" altLang="ja-JP" dirty="0" smtClean="0"/>
              <a:t>George </a:t>
            </a:r>
            <a:r>
              <a:rPr lang="en-US" altLang="ja-JP" dirty="0" err="1" smtClean="0"/>
              <a:t>Calcev</a:t>
            </a:r>
            <a:r>
              <a:rPr lang="en-US" altLang="ja-JP" dirty="0" smtClean="0"/>
              <a:t> -- comment resolution -- CAG related </a:t>
            </a:r>
            <a:r>
              <a:rPr lang="en-US" altLang="ja-JP" dirty="0" smtClean="0"/>
              <a:t>comments</a:t>
            </a:r>
          </a:p>
          <a:p>
            <a:pPr lvl="1"/>
            <a:r>
              <a:rPr lang="en-US" altLang="ja-JP" dirty="0" smtClean="0"/>
              <a:t>George </a:t>
            </a:r>
            <a:r>
              <a:rPr lang="en-US" altLang="ja-JP" dirty="0" err="1" smtClean="0"/>
              <a:t>Cherian</a:t>
            </a:r>
            <a:r>
              <a:rPr lang="en-US" altLang="ja-JP" dirty="0" smtClean="0"/>
              <a:t> -- presentation of comment resolutions -- 30 </a:t>
            </a:r>
            <a:r>
              <a:rPr lang="en-US" altLang="ja-JP" dirty="0" smtClean="0"/>
              <a:t>min</a:t>
            </a:r>
            <a:endParaRPr lang="en-US" altLang="ja-JP" dirty="0" smtClean="0"/>
          </a:p>
          <a:p>
            <a:pPr lvl="1"/>
            <a:r>
              <a:rPr lang="en-US" altLang="ja-JP" dirty="0" smtClean="0"/>
              <a:t> </a:t>
            </a:r>
            <a:r>
              <a:rPr lang="en-US" altLang="ja-JP" dirty="0" smtClean="0"/>
              <a:t>Jason Lee -- presentation of comment resolutions -- 30 </a:t>
            </a:r>
            <a:r>
              <a:rPr lang="en-US" altLang="ja-JP" dirty="0" smtClean="0"/>
              <a:t>min.</a:t>
            </a:r>
            <a:endParaRPr lang="en-US" altLang="ja-JP" dirty="0" smtClean="0"/>
          </a:p>
          <a:p>
            <a:pPr lvl="1"/>
            <a:r>
              <a:rPr lang="en-US" altLang="ja-JP" dirty="0" err="1" smtClean="0"/>
              <a:t>Santosh</a:t>
            </a:r>
            <a:r>
              <a:rPr lang="en-US" altLang="ja-JP" dirty="0" smtClean="0"/>
              <a:t> </a:t>
            </a:r>
            <a:r>
              <a:rPr lang="en-US" altLang="ja-JP" dirty="0" err="1" smtClean="0"/>
              <a:t>Pandey</a:t>
            </a:r>
            <a:r>
              <a:rPr lang="en-US" altLang="ja-JP" dirty="0" smtClean="0"/>
              <a:t> -- comment resolution -- 15 </a:t>
            </a:r>
            <a:r>
              <a:rPr lang="en-US" altLang="ja-JP" dirty="0" smtClean="0"/>
              <a:t>min</a:t>
            </a:r>
            <a:endParaRPr lang="en-US" altLang="ja-JP" dirty="0" smtClean="0"/>
          </a:p>
          <a:p>
            <a:r>
              <a:rPr lang="en-US" altLang="ja-JP" dirty="0" smtClean="0"/>
              <a:t>Recess until </a:t>
            </a:r>
            <a:r>
              <a:rPr lang="en-US" altLang="ja-JP" dirty="0" smtClean="0"/>
              <a:t>PM2</a:t>
            </a:r>
          </a:p>
          <a:p>
            <a:pPr lvl="2"/>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Nov 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a:t>
            </a:r>
            <a:r>
              <a:rPr lang="en-US" altLang="ja-JP" dirty="0" smtClean="0">
                <a:ea typeface="ＭＳ Ｐゴシック" pitchFamily="-84" charset="-128"/>
                <a:cs typeface="ＭＳ Ｐゴシック" pitchFamily="-84" charset="-128"/>
              </a:rPr>
              <a:t>16:</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18:</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2438400"/>
            <a:ext cx="8458200" cy="40386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a:t>
            </a:r>
            <a:r>
              <a:rPr lang="en-US" altLang="ja-JP" dirty="0" smtClean="0"/>
              <a:t>resolution</a:t>
            </a:r>
          </a:p>
          <a:p>
            <a:pPr lvl="1"/>
            <a:r>
              <a:rPr lang="en-US" altLang="ja-JP" dirty="0" smtClean="0"/>
              <a:t>Dan Harkins -- presentation of comment resolutions -- 30 </a:t>
            </a:r>
            <a:r>
              <a:rPr lang="en-US" altLang="ja-JP" dirty="0" smtClean="0"/>
              <a:t>min</a:t>
            </a:r>
            <a:endParaRPr lang="en-US" altLang="ja-JP" dirty="0" smtClean="0"/>
          </a:p>
          <a:p>
            <a:pPr lvl="1"/>
            <a:r>
              <a:rPr lang="en-US" altLang="ja-JP" dirty="0" smtClean="0"/>
              <a:t>Assignment </a:t>
            </a:r>
            <a:r>
              <a:rPr lang="en-US" altLang="ja-JP" dirty="0" smtClean="0"/>
              <a:t>of remaining comments.</a:t>
            </a:r>
          </a:p>
          <a:p>
            <a:r>
              <a:rPr lang="en-US" altLang="ja-JP" dirty="0" smtClean="0"/>
              <a:t>Recess until Wednesday PM1</a:t>
            </a:r>
          </a:p>
          <a:p>
            <a:pPr lvl="2"/>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Nov 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Nov 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Nov 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Nov 6</a:t>
            </a:r>
            <a:r>
              <a:rPr lang="en-US" altLang="ja-JP" baseline="30000" dirty="0" smtClean="0">
                <a:ea typeface="ＭＳ Ｐゴシック" pitchFamily="-84" charset="-128"/>
                <a:cs typeface="ＭＳ Ｐゴシック" pitchFamily="-84" charset="-128"/>
              </a:rPr>
              <a:t>th</a:t>
            </a:r>
            <a:r>
              <a:rPr lang="en-US" altLang="ja-JP" dirty="0" smtClean="0"/>
              <a:t>,  2014 – 13:30-15:30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Jan</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Nov 2014</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(KDTI)</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15</a:t>
            </a:fld>
            <a:endParaRPr lang="en-US" altLang="ja-JP"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16</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Nov 2014</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(KDTI)</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17</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Nov 2014</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(KDTI)</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18</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Nov 2014</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(KDTI)</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19</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Nov 2014,  San Antonio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Nov 2014</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(KDTI)</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20</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Nov 2014</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(KDTI)</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a:t>
            </a:r>
            <a:br>
              <a:rPr lang="en-US" altLang="ja-JP" dirty="0" smtClean="0"/>
            </a:br>
            <a:r>
              <a:rPr lang="en-US" altLang="ja-JP" dirty="0" smtClean="0"/>
              <a:t>Athens.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Athens meeting</a:t>
            </a:r>
            <a:r>
              <a:rPr lang="en-GB" altLang="ja-JP" dirty="0" smtClean="0">
                <a:ea typeface="ＭＳ Ｐゴシック" pitchFamily="-84" charset="-128"/>
                <a:cs typeface="ＭＳ Ｐゴシック" pitchFamily="-84" charset="-128"/>
              </a:rPr>
              <a:t>:</a:t>
            </a:r>
          </a:p>
          <a:p>
            <a:pPr lvl="1"/>
            <a:r>
              <a:rPr lang="en-US" altLang="ja-JP" dirty="0" smtClean="0"/>
              <a:t>https</a:t>
            </a:r>
            <a:r>
              <a:rPr lang="en-US" altLang="ja-JP" dirty="0" smtClean="0"/>
              <a:t>://mentor.ieee.org/802.11/dcn/14/11-14-1332-01-00ai-september-2014-athens-session-</a:t>
            </a:r>
            <a:r>
              <a:rPr lang="en-US" altLang="ja-JP" dirty="0" smtClean="0"/>
              <a:t>minutes.doc</a:t>
            </a:r>
            <a:endParaRPr lang="en-GB" altLang="ja-JP" dirty="0" smtClean="0">
              <a:ea typeface="ＭＳ Ｐゴシック" pitchFamily="-84" charset="-128"/>
              <a:cs typeface="ＭＳ Ｐゴシック" pitchFamily="-84" charset="-128"/>
            </a:endParaRPr>
          </a:p>
          <a:p>
            <a:r>
              <a:rPr lang="en-US" altLang="ja-JP" dirty="0" smtClean="0"/>
              <a:t>Moved: Hitoshi Morioka	</a:t>
            </a:r>
          </a:p>
          <a:p>
            <a:pPr>
              <a:defRPr/>
            </a:pPr>
            <a:r>
              <a:rPr lang="en-US" altLang="ja-JP" dirty="0" smtClean="0"/>
              <a:t>Seconded: Marc </a:t>
            </a:r>
            <a:r>
              <a:rPr lang="en-US" altLang="ja-JP" dirty="0" err="1" smtClean="0"/>
              <a:t>Emmelmann</a:t>
            </a:r>
            <a:endParaRPr lang="en-US" altLang="ja-JP" dirty="0" smtClean="0">
              <a:solidFill>
                <a:srgbClr val="000000"/>
              </a:solidFill>
            </a:endParaRPr>
          </a:p>
          <a:p>
            <a:r>
              <a:rPr lang="en-US" altLang="ja-JP" dirty="0" smtClean="0">
                <a:solidFill>
                  <a:srgbClr val="000000"/>
                </a:solidFill>
                <a:ea typeface="ＭＳ Ｐゴシック" pitchFamily="-84" charset="-128"/>
                <a:cs typeface="ＭＳ Ｐゴシック" pitchFamily="-84" charset="-128"/>
              </a:rPr>
              <a:t>Approved  by unanimous consent</a:t>
            </a:r>
          </a:p>
          <a:p>
            <a:pPr lvl="1">
              <a:defRPr/>
            </a:pPr>
            <a:endParaRPr lang="en-US" altLang="ja-JP" dirty="0" smtClean="0">
              <a:solidFill>
                <a:srgbClr val="000000"/>
              </a:solidFill>
            </a:endParaRPr>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Athens to San Antonio meeting.</a:t>
            </a:r>
          </a:p>
        </p:txBody>
      </p:sp>
      <p:sp>
        <p:nvSpPr>
          <p:cNvPr id="58371" name="コンテンツ プレースホルダ 2"/>
          <p:cNvSpPr>
            <a:spLocks noGrp="1"/>
          </p:cNvSpPr>
          <p:nvPr>
            <p:ph idx="1"/>
          </p:nvPr>
        </p:nvSpPr>
        <p:spPr>
          <a:xfrm>
            <a:off x="685800" y="2209800"/>
            <a:ext cx="7086600" cy="35814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Athens to San Antonio meeting</a:t>
            </a:r>
            <a:r>
              <a:rPr lang="en-US" altLang="ja-JP" dirty="0" smtClean="0">
                <a:ea typeface="ＭＳ Ｐゴシック" pitchFamily="-84" charset="-128"/>
                <a:cs typeface="ＭＳ Ｐゴシック" pitchFamily="-84" charset="-128"/>
              </a:rPr>
              <a:t>.</a:t>
            </a:r>
          </a:p>
          <a:p>
            <a:pPr marL="685800" lvl="2" indent="-342900"/>
            <a:r>
              <a:rPr lang="en-US" altLang="ja-JP" dirty="0" smtClean="0">
                <a:hlinkClick r:id="rId2"/>
              </a:rPr>
              <a:t>https://mentor.ieee.org/802.11/dcn/14/11-14-1361-</a:t>
            </a:r>
            <a:r>
              <a:rPr lang="en-US" altLang="ja-JP" dirty="0" smtClean="0">
                <a:hlinkClick r:id="rId2"/>
              </a:rPr>
              <a:t>02-</a:t>
            </a:r>
            <a:r>
              <a:rPr lang="en-US" altLang="ja-JP" dirty="0" smtClean="0">
                <a:hlinkClick r:id="rId2"/>
              </a:rPr>
              <a:t>00ai-september-november-teleconference-</a:t>
            </a:r>
            <a:r>
              <a:rPr lang="en-US" altLang="ja-JP" dirty="0" smtClean="0">
                <a:hlinkClick r:id="rId2"/>
              </a:rPr>
              <a:t>minutes.doc</a:t>
            </a:r>
            <a:endParaRPr lang="en-US" altLang="ja-JP" dirty="0" smtClean="0">
              <a:ea typeface="ＭＳ Ｐゴシック" pitchFamily="-84" charset="-128"/>
              <a:cs typeface="ＭＳ Ｐゴシック" pitchFamily="-84" charset="-128"/>
            </a:endParaRPr>
          </a:p>
          <a:p>
            <a:pPr>
              <a:defRPr/>
            </a:pPr>
            <a:r>
              <a:rPr lang="en-US" altLang="ja-JP" dirty="0" smtClean="0"/>
              <a:t>Moved: Hitoshi Morioka</a:t>
            </a:r>
          </a:p>
          <a:p>
            <a:pPr>
              <a:defRPr/>
            </a:pPr>
            <a:r>
              <a:rPr lang="en-US" altLang="ja-JP" dirty="0" smtClean="0"/>
              <a:t>Seconded: Marc </a:t>
            </a:r>
            <a:r>
              <a:rPr lang="en-US" altLang="ja-JP" dirty="0" err="1" smtClean="0"/>
              <a:t>Emmelmann</a:t>
            </a:r>
            <a:endParaRPr lang="en-US" altLang="ja-JP" dirty="0" smtClean="0"/>
          </a:p>
          <a:p>
            <a:pPr>
              <a:buNone/>
              <a:defRPr/>
            </a:pPr>
            <a:endParaRPr lang="en-US" altLang="ja-JP" dirty="0" smtClean="0"/>
          </a:p>
          <a:p>
            <a:pPr>
              <a:defRPr/>
            </a:pPr>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Jan</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a:t>
            </a:r>
          </a:p>
          <a:p>
            <a:pPr lvl="1"/>
            <a:r>
              <a:rPr lang="en-US" altLang="ja-JP" sz="2800" dirty="0" smtClean="0"/>
              <a:t>Approve to forward the draft to WG </a:t>
            </a:r>
            <a:r>
              <a:rPr lang="en-US" altLang="ja-JP" sz="2800" dirty="0" err="1" smtClean="0"/>
              <a:t>Recirc</a:t>
            </a:r>
            <a:r>
              <a:rPr lang="en-US" altLang="ja-JP" sz="2800" dirty="0" smtClean="0"/>
              <a:t>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March</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Nov 2014</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(KDTI)</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25</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a:t>
            </a:r>
            <a:r>
              <a:rPr lang="en-US" altLang="ja-JP" dirty="0" smtClean="0"/>
              <a:t>Oct  ??</a:t>
            </a:r>
            <a:r>
              <a:rPr lang="en-US" altLang="ja-JP" baseline="30000" dirty="0" err="1" smtClean="0"/>
              <a:t>th</a:t>
            </a:r>
            <a:r>
              <a:rPr lang="en-US" altLang="ja-JP" dirty="0" smtClean="0"/>
              <a:t> to Jan ??</a:t>
            </a:r>
            <a:r>
              <a:rPr lang="en-US" altLang="ja-JP" baseline="30000" dirty="0" err="1" smtClean="0"/>
              <a:t>st</a:t>
            </a:r>
            <a:r>
              <a:rPr lang="en-US" altLang="ja-JP" dirty="0" smtClean="0"/>
              <a:t>.</a:t>
            </a:r>
          </a:p>
          <a:p>
            <a:pPr lvl="1">
              <a:defRPr/>
            </a:pPr>
            <a:r>
              <a:rPr lang="en-US" altLang="ja-JP" dirty="0" smtClean="0"/>
              <a:t>Tuesdays 10:00 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Nov </a:t>
            </a:r>
            <a:r>
              <a:rPr lang="en-US" altLang="ja-JP" sz="2900" dirty="0" smtClean="0">
                <a:ea typeface="ＭＳ Ｐゴシック" pitchFamily="-65" charset="-128"/>
                <a:cs typeface="ＭＳ Ｐゴシック" pitchFamily="-65" charset="-128"/>
              </a:rPr>
              <a:t>2014 San Antonio</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LB204</a:t>
            </a:r>
          </a:p>
          <a:p>
            <a:pPr lvl="1"/>
            <a:r>
              <a:rPr lang="en-US" altLang="ja-JP" sz="2800" dirty="0" smtClean="0"/>
              <a:t>Approve to forward the draft to WG </a:t>
            </a:r>
            <a:r>
              <a:rPr lang="en-US" altLang="ja-JP" sz="2800" dirty="0" err="1" smtClean="0"/>
              <a:t>Recirc</a:t>
            </a:r>
            <a:endParaRPr lang="en-US" altLang="ja-JP" sz="2800" dirty="0" smtClean="0"/>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Jan</a:t>
            </a: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Nov 2014</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(KDTI)</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r>
              <a:rPr lang="en-US" altLang="ja-JP" dirty="0" err="1" smtClean="0"/>
              <a:t>Adhoc</a:t>
            </a:r>
            <a:r>
              <a:rPr lang="en-US" altLang="ja-JP" dirty="0" smtClean="0"/>
              <a:t>)</a:t>
            </a:r>
            <a:br>
              <a:rPr lang="en-US" altLang="ja-JP" dirty="0" smtClean="0"/>
            </a:br>
            <a:r>
              <a:rPr lang="en-US" altLang="ja-JP" dirty="0" smtClean="0"/>
              <a:t>Monday Nov 3rd ,  2014 – 8:00-10:00</a:t>
            </a:r>
          </a:p>
        </p:txBody>
      </p:sp>
      <p:sp>
        <p:nvSpPr>
          <p:cNvPr id="26627" name="Content Placeholder 2"/>
          <p:cNvSpPr>
            <a:spLocks noGrp="1"/>
          </p:cNvSpPr>
          <p:nvPr>
            <p:ph idx="1"/>
          </p:nvPr>
        </p:nvSpPr>
        <p:spPr/>
        <p:txBody>
          <a:bodyPr>
            <a:normAutofit fontScale="775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Report of WG </a:t>
            </a:r>
            <a:r>
              <a:rPr lang="en-US" altLang="ja-JP" dirty="0" err="1" smtClean="0"/>
              <a:t>Recirc</a:t>
            </a:r>
            <a:r>
              <a:rPr lang="en-US" altLang="ja-JP" dirty="0" smtClean="0"/>
              <a:t> </a:t>
            </a:r>
            <a:r>
              <a:rPr lang="en-US" altLang="ja-JP" dirty="0" smtClean="0"/>
              <a:t>LB204</a:t>
            </a:r>
            <a:endParaRPr lang="ja-JP" altLang="en-US" dirty="0" smtClean="0"/>
          </a:p>
          <a:p>
            <a:r>
              <a:rPr lang="en-US" altLang="ja-JP" dirty="0" smtClean="0"/>
              <a:t>Related </a:t>
            </a:r>
            <a:r>
              <a:rPr lang="en-US" altLang="ja-JP" dirty="0" smtClean="0"/>
              <a:t>discussion with </a:t>
            </a:r>
            <a:r>
              <a:rPr lang="en-US" altLang="ja-JP" dirty="0" err="1" smtClean="0"/>
              <a:t>Tgaq</a:t>
            </a:r>
            <a:endParaRPr lang="en-US" altLang="ja-JP" dirty="0" smtClean="0"/>
          </a:p>
          <a:p>
            <a:pPr lvl="1"/>
            <a:r>
              <a:rPr lang="en-US" altLang="ja-JP" dirty="0" smtClean="0"/>
              <a:t>11-14/1341r1 </a:t>
            </a:r>
            <a:r>
              <a:rPr lang="en-US" altLang="ja-JP" dirty="0" smtClean="0"/>
              <a:t>Stephen McCann</a:t>
            </a:r>
            <a:r>
              <a:rPr lang="en-US" altLang="ja-JP" dirty="0" smtClean="0"/>
              <a:t> </a:t>
            </a:r>
          </a:p>
          <a:p>
            <a:r>
              <a:rPr lang="en-US" altLang="ja-JP" dirty="0" smtClean="0"/>
              <a:t>Editors report</a:t>
            </a:r>
          </a:p>
          <a:p>
            <a:pPr lvl="1"/>
            <a:r>
              <a:rPr lang="en-US" altLang="ja-JP" dirty="0" smtClean="0"/>
              <a:t>Draft 3.1 status</a:t>
            </a:r>
            <a:endParaRPr lang="en-US" altLang="ja-JP" dirty="0" smtClean="0"/>
          </a:p>
          <a:p>
            <a:r>
              <a:rPr lang="en-US" altLang="ja-JP" dirty="0" smtClean="0"/>
              <a:t>Comment resolution</a:t>
            </a:r>
          </a:p>
          <a:p>
            <a:pPr lvl="1"/>
            <a:r>
              <a:rPr lang="en-US" altLang="ja-JP" dirty="0" smtClean="0"/>
              <a:t>Changing the volunteer for CID 4688, 4690 ( Marc Hamilton’s comment)</a:t>
            </a:r>
          </a:p>
          <a:p>
            <a:pPr lvl="1"/>
            <a:r>
              <a:rPr lang="en-US" altLang="ja-JP" dirty="0" smtClean="0"/>
              <a:t> Presentation </a:t>
            </a:r>
            <a:r>
              <a:rPr lang="en-US" altLang="ja-JP" dirty="0" err="1" smtClean="0"/>
              <a:t>Santosh</a:t>
            </a:r>
            <a:r>
              <a:rPr lang="en-US" altLang="ja-JP" dirty="0" smtClean="0"/>
              <a:t> Abraham</a:t>
            </a:r>
          </a:p>
          <a:p>
            <a:pPr lvl="1"/>
            <a:r>
              <a:rPr lang="en-US" altLang="ja-JP" dirty="0" smtClean="0"/>
              <a:t> </a:t>
            </a:r>
            <a:r>
              <a:rPr lang="en-US" altLang="ja-JP" dirty="0" smtClean="0"/>
              <a:t>Presentation  </a:t>
            </a:r>
            <a:r>
              <a:rPr lang="en-US" altLang="ja-JP" dirty="0" err="1" smtClean="0"/>
              <a:t>Xiaofei</a:t>
            </a:r>
            <a:r>
              <a:rPr lang="en-US" altLang="ja-JP" dirty="0" smtClean="0"/>
              <a:t> Wang </a:t>
            </a:r>
            <a:endParaRPr lang="en-US" altLang="ja-JP" dirty="0" smtClean="0"/>
          </a:p>
          <a:p>
            <a:r>
              <a:rPr lang="en-US" altLang="ja-JP" dirty="0" smtClean="0"/>
              <a:t>Recess </a:t>
            </a:r>
            <a:r>
              <a:rPr lang="en-US" altLang="ja-JP" dirty="0" smtClean="0"/>
              <a:t>until PM1</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Nov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Nov 3rd ,  2014 – 13:30-15:30</a:t>
            </a:r>
          </a:p>
        </p:txBody>
      </p:sp>
      <p:sp>
        <p:nvSpPr>
          <p:cNvPr id="26627" name="Content Placeholder 2"/>
          <p:cNvSpPr>
            <a:spLocks noGrp="1"/>
          </p:cNvSpPr>
          <p:nvPr>
            <p:ph idx="1"/>
          </p:nvPr>
        </p:nvSpPr>
        <p:spPr/>
        <p:txBody>
          <a:bodyPr>
            <a:normAutofit fontScale="700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the past meeting minutes</a:t>
            </a:r>
            <a:r>
              <a:rPr lang="en-US" altLang="ja-JP" dirty="0" smtClean="0"/>
              <a:t>.</a:t>
            </a:r>
          </a:p>
          <a:p>
            <a:pPr lvl="1"/>
            <a:r>
              <a:rPr lang="en-US" altLang="ja-JP" dirty="0" smtClean="0">
                <a:hlinkClick r:id="rId3"/>
              </a:rPr>
              <a:t>https://mentor.ieee.org/802.11/dcn/14/11-14-1332-01-00ai-september-2014-athens-session-</a:t>
            </a:r>
            <a:r>
              <a:rPr lang="en-US" altLang="ja-JP" dirty="0" smtClean="0">
                <a:hlinkClick r:id="rId3"/>
              </a:rPr>
              <a:t>minutes.doc</a:t>
            </a:r>
            <a:endParaRPr lang="en-US" altLang="ja-JP" dirty="0" smtClean="0"/>
          </a:p>
          <a:p>
            <a:pPr lvl="1"/>
            <a:r>
              <a:rPr lang="en-US" altLang="ja-JP" dirty="0" smtClean="0">
                <a:hlinkClick r:id="rId4"/>
              </a:rPr>
              <a:t>https</a:t>
            </a:r>
            <a:r>
              <a:rPr lang="en-US" altLang="ja-JP" dirty="0" smtClean="0">
                <a:hlinkClick r:id="rId4"/>
              </a:rPr>
              <a:t>://mentor.ieee.org/802.11/dcn/14/11-14-1361-</a:t>
            </a:r>
            <a:r>
              <a:rPr lang="en-US" altLang="ja-JP" dirty="0" smtClean="0">
                <a:hlinkClick r:id="rId4"/>
              </a:rPr>
              <a:t>02-</a:t>
            </a:r>
            <a:r>
              <a:rPr lang="en-US" altLang="ja-JP" dirty="0" smtClean="0">
                <a:hlinkClick r:id="rId4"/>
              </a:rPr>
              <a:t>00ai-september-november-teleconference-</a:t>
            </a:r>
            <a:r>
              <a:rPr lang="en-US" altLang="ja-JP" dirty="0" smtClean="0">
                <a:hlinkClick r:id="rId4"/>
              </a:rPr>
              <a:t>minutes.doc</a:t>
            </a:r>
            <a:endParaRPr lang="en-US" altLang="ja-JP" dirty="0" smtClean="0"/>
          </a:p>
          <a:p>
            <a:r>
              <a:rPr lang="en-US" altLang="ja-JP" dirty="0" smtClean="0"/>
              <a:t>Report </a:t>
            </a:r>
            <a:r>
              <a:rPr lang="en-US" altLang="ja-JP" dirty="0" smtClean="0"/>
              <a:t>of WG </a:t>
            </a:r>
            <a:r>
              <a:rPr lang="en-US" altLang="ja-JP" dirty="0" err="1" smtClean="0"/>
              <a:t>Recirc</a:t>
            </a:r>
            <a:r>
              <a:rPr lang="en-US" altLang="ja-JP" dirty="0" smtClean="0"/>
              <a:t> LB204</a:t>
            </a:r>
          </a:p>
          <a:p>
            <a:r>
              <a:rPr lang="en-US" altLang="ja-JP" dirty="0" smtClean="0"/>
              <a:t>Comment </a:t>
            </a:r>
            <a:r>
              <a:rPr lang="en-US" altLang="ja-JP" dirty="0" smtClean="0"/>
              <a:t>resolution</a:t>
            </a:r>
          </a:p>
          <a:p>
            <a:pPr lvl="1"/>
            <a:r>
              <a:rPr lang="en-US" altLang="ja-JP" dirty="0" err="1" smtClean="0"/>
              <a:t>Jeongki</a:t>
            </a:r>
            <a:r>
              <a:rPr lang="en-US" altLang="ja-JP" dirty="0" smtClean="0"/>
              <a:t> </a:t>
            </a:r>
            <a:r>
              <a:rPr lang="en-US" altLang="ja-JP" dirty="0" smtClean="0"/>
              <a:t>Kim -- 40 min. </a:t>
            </a:r>
            <a:r>
              <a:rPr lang="en-US" altLang="ja-JP" dirty="0" smtClean="0">
                <a:hlinkClick r:id="rId5"/>
              </a:rPr>
              <a:t>https://mentor.ieee.org/802.11/dcn/14/11-14-1457-00-00ai-lb-204-comment-resolutions-related-to-common-anqp-group.docx</a:t>
            </a:r>
            <a:r>
              <a:rPr lang="ja-JP" altLang="en-US" dirty="0" smtClean="0"/>
              <a:t> </a:t>
            </a:r>
            <a:endParaRPr lang="en-US" altLang="ja-JP" dirty="0" smtClean="0"/>
          </a:p>
          <a:p>
            <a:pPr lvl="1"/>
            <a:r>
              <a:rPr lang="ja-JP" altLang="en-US" dirty="0" smtClean="0"/>
              <a:t> </a:t>
            </a:r>
            <a:r>
              <a:rPr lang="en-US" altLang="ja-JP" dirty="0" err="1" smtClean="0"/>
              <a:t>Santosh</a:t>
            </a:r>
            <a:r>
              <a:rPr lang="en-US" altLang="ja-JP" dirty="0" smtClean="0"/>
              <a:t> Abraham -- presentation of comment resolutions -- 15 min -- DONE DURING AD-HOC </a:t>
            </a:r>
            <a:endParaRPr lang="en-US" altLang="ja-JP" dirty="0" smtClean="0"/>
          </a:p>
          <a:p>
            <a:r>
              <a:rPr lang="en-US" altLang="ja-JP" dirty="0" smtClean="0"/>
              <a:t>Recess until 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Nov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8</a:t>
            </a:fld>
            <a:endParaRPr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Nov 3rd ,  2014 – 16:00-18:00</a:t>
            </a:r>
          </a:p>
        </p:txBody>
      </p:sp>
      <p:sp>
        <p:nvSpPr>
          <p:cNvPr id="26627" name="Content Placeholder 2"/>
          <p:cNvSpPr>
            <a:spLocks noGrp="1"/>
          </p:cNvSpPr>
          <p:nvPr>
            <p:ph idx="1"/>
          </p:nvPr>
        </p:nvSpPr>
        <p:spPr/>
        <p:txBody>
          <a:bodyPr>
            <a:normAutofit fontScale="775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a:t>
            </a:r>
            <a:r>
              <a:rPr lang="en-US" altLang="ja-JP" dirty="0" smtClean="0"/>
              <a:t>resolution</a:t>
            </a:r>
          </a:p>
          <a:p>
            <a:pPr lvl="1"/>
            <a:r>
              <a:rPr lang="en-US" altLang="ja-JP" dirty="0" smtClean="0"/>
              <a:t>Stephen </a:t>
            </a:r>
            <a:r>
              <a:rPr lang="en-US" altLang="ja-JP" dirty="0" err="1" smtClean="0"/>
              <a:t>McCan</a:t>
            </a:r>
            <a:r>
              <a:rPr lang="en-US" altLang="ja-JP" dirty="0" smtClean="0"/>
              <a:t> -- summary of Ad-hoc presentation &amp; MOTION to approve comment resolution -- 10 </a:t>
            </a:r>
            <a:r>
              <a:rPr lang="en-US" altLang="ja-JP" dirty="0" smtClean="0"/>
              <a:t>min-</a:t>
            </a:r>
            <a:r>
              <a:rPr lang="en-US" altLang="ja-JP" dirty="0" smtClean="0"/>
              <a:t>-&gt; </a:t>
            </a:r>
            <a:r>
              <a:rPr lang="en-US" altLang="ja-JP" dirty="0" err="1" smtClean="0"/>
              <a:t>rdy</a:t>
            </a:r>
            <a:r>
              <a:rPr lang="en-US" altLang="ja-JP" dirty="0" smtClean="0"/>
              <a:t> for </a:t>
            </a:r>
            <a:r>
              <a:rPr lang="en-US" altLang="ja-JP" dirty="0" smtClean="0"/>
              <a:t>motion.</a:t>
            </a:r>
            <a:endParaRPr lang="en-US" altLang="ja-JP" dirty="0" smtClean="0"/>
          </a:p>
          <a:p>
            <a:pPr lvl="1"/>
            <a:r>
              <a:rPr lang="en-US" altLang="ja-JP" dirty="0" smtClean="0"/>
              <a:t>Ping </a:t>
            </a:r>
            <a:r>
              <a:rPr lang="en-US" altLang="ja-JP" dirty="0" smtClean="0"/>
              <a:t>Fang -- comment resolutions -- 10 min -- discussed during </a:t>
            </a:r>
            <a:r>
              <a:rPr lang="en-US" altLang="ja-JP" dirty="0" err="1" smtClean="0"/>
              <a:t>telco</a:t>
            </a:r>
            <a:r>
              <a:rPr lang="en-US" altLang="ja-JP" dirty="0" smtClean="0"/>
              <a:t>, </a:t>
            </a:r>
            <a:r>
              <a:rPr lang="en-US" altLang="ja-JP" dirty="0" err="1" smtClean="0"/>
              <a:t>rdy</a:t>
            </a:r>
            <a:r>
              <a:rPr lang="en-US" altLang="ja-JP" dirty="0" smtClean="0"/>
              <a:t> for motion</a:t>
            </a:r>
            <a:r>
              <a:rPr lang="en-US" altLang="ja-JP" dirty="0" smtClean="0"/>
              <a:t>.</a:t>
            </a:r>
          </a:p>
          <a:p>
            <a:pPr lvl="1"/>
            <a:r>
              <a:rPr lang="en-US" altLang="ja-JP" dirty="0" err="1" smtClean="0"/>
              <a:t>Xiaofei</a:t>
            </a:r>
            <a:r>
              <a:rPr lang="en-US" altLang="ja-JP" dirty="0" smtClean="0"/>
              <a:t> </a:t>
            </a:r>
            <a:r>
              <a:rPr lang="en-US" altLang="ja-JP" dirty="0" smtClean="0"/>
              <a:t>Wang -- comment resolution -- 60 min</a:t>
            </a:r>
            <a:endParaRPr lang="en-US" altLang="ja-JP" dirty="0" smtClean="0"/>
          </a:p>
          <a:p>
            <a:pPr lvl="1"/>
            <a:r>
              <a:rPr lang="en-US" altLang="ja-JP" dirty="0" smtClean="0"/>
              <a:t>Hitoshi </a:t>
            </a:r>
            <a:r>
              <a:rPr lang="en-US" altLang="ja-JP" dirty="0" smtClean="0"/>
              <a:t>Morioka -- comment resolutions -- 10 min</a:t>
            </a:r>
            <a:endParaRPr lang="en-US" altLang="ja-JP" dirty="0" smtClean="0"/>
          </a:p>
          <a:p>
            <a:pPr lvl="1"/>
            <a:r>
              <a:rPr lang="en-US" altLang="ja-JP" dirty="0" err="1" smtClean="0"/>
              <a:t>Jarkko</a:t>
            </a:r>
            <a:r>
              <a:rPr lang="en-US" altLang="ja-JP" dirty="0" smtClean="0"/>
              <a:t> </a:t>
            </a:r>
            <a:r>
              <a:rPr lang="en-US" altLang="ja-JP" dirty="0" err="1" smtClean="0"/>
              <a:t>Kneckt</a:t>
            </a:r>
            <a:r>
              <a:rPr lang="en-US" altLang="ja-JP" dirty="0" smtClean="0"/>
              <a:t> -- comment resolutions -- 20 min</a:t>
            </a:r>
            <a:endParaRPr lang="en-US" altLang="ja-JP" dirty="0" smtClean="0"/>
          </a:p>
          <a:p>
            <a:pPr lvl="1"/>
            <a:r>
              <a:rPr lang="en-US" altLang="ja-JP" dirty="0" smtClean="0"/>
              <a:t>Rob </a:t>
            </a:r>
            <a:r>
              <a:rPr lang="en-US" altLang="ja-JP" dirty="0" smtClean="0"/>
              <a:t>Sun -- recap of comment resolutions presented at </a:t>
            </a:r>
            <a:r>
              <a:rPr lang="en-US" altLang="ja-JP" dirty="0" err="1" smtClean="0"/>
              <a:t>telco</a:t>
            </a:r>
            <a:r>
              <a:rPr lang="en-US" altLang="ja-JP" dirty="0" smtClean="0"/>
              <a:t> -- 10 min.</a:t>
            </a:r>
            <a:r>
              <a:rPr lang="en-US" altLang="ja-JP" dirty="0" smtClean="0"/>
              <a:t> </a:t>
            </a:r>
            <a:r>
              <a:rPr lang="en-US" altLang="ja-JP" dirty="0" smtClean="0"/>
              <a:t>(</a:t>
            </a:r>
            <a:r>
              <a:rPr lang="en-US" altLang="ja-JP" dirty="0" smtClean="0"/>
              <a:t>11</a:t>
            </a:r>
            <a:r>
              <a:rPr lang="en-US" altLang="ja-JP" dirty="0" smtClean="0"/>
              <a:t>-14-</a:t>
            </a:r>
            <a:r>
              <a:rPr lang="en-US" altLang="ja-JP" dirty="0" smtClean="0"/>
              <a:t>1374)</a:t>
            </a:r>
          </a:p>
          <a:p>
            <a:pPr lvl="1"/>
            <a:r>
              <a:rPr lang="en-US" altLang="ja-JP" dirty="0" smtClean="0"/>
              <a:t>Rob </a:t>
            </a:r>
            <a:r>
              <a:rPr lang="en-US" altLang="ja-JP" dirty="0" smtClean="0"/>
              <a:t>Sun -- Motion to approve comment resolutions -- 5 min (11-14-1374)</a:t>
            </a:r>
          </a:p>
          <a:p>
            <a:r>
              <a:rPr lang="en-US" altLang="ja-JP" dirty="0" smtClean="0"/>
              <a:t>Recess until</a:t>
            </a:r>
            <a:r>
              <a:rPr lang="en-US" altLang="ja-JP" dirty="0" smtClean="0"/>
              <a:t> PM1 </a:t>
            </a:r>
            <a:r>
              <a:rPr lang="en-US" altLang="ja-JP" dirty="0" smtClean="0"/>
              <a:t>Tuesday</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Nov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27387</TotalTime>
  <Words>2927</Words>
  <Application>Microsoft Macintosh PowerPoint</Application>
  <PresentationFormat>画面に合わせる (4:3)</PresentationFormat>
  <Paragraphs>400</Paragraphs>
  <Slides>26</Slides>
  <Notes>16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26</vt:i4>
      </vt:variant>
    </vt:vector>
  </HeadingPairs>
  <TitlesOfParts>
    <vt:vector size="27" baseType="lpstr">
      <vt:lpstr>802-11-Submission</vt:lpstr>
      <vt:lpstr>IEEE 802.11ai Fast Initial Link Setup  Agenda for Nov 2014 San Antonio</vt:lpstr>
      <vt:lpstr>Abstract</vt:lpstr>
      <vt:lpstr>Meeting Protocol</vt:lpstr>
      <vt:lpstr>Attendance</vt:lpstr>
      <vt:lpstr>Attendance, Voting &amp; Document Status</vt:lpstr>
      <vt:lpstr>IEEE 802.11 FILS TGai – Nov 2014 San Antonio</vt:lpstr>
      <vt:lpstr>Agenda (Adhoc) Monday Nov 3rd ,  2014 – 8:00-10:00</vt:lpstr>
      <vt:lpstr>Agenda  Monday Nov 3rd ,  2014 – 13:30-15:30</vt:lpstr>
      <vt:lpstr>Agenda  Monday Nov 3rd ,  2014 – 16:00-18:00</vt:lpstr>
      <vt:lpstr>Agenda  Tuesday Nov 4th ,  2014 – 13:30-15:30</vt:lpstr>
      <vt:lpstr>Agenda  Tuesday Nov 4th ,  2014 – 16:00-18:00</vt:lpstr>
      <vt:lpstr>Agenda Wednesday Nov 5th ,  2014 – 13:30-15:30</vt:lpstr>
      <vt:lpstr>Agenda Wednesday Nov 5th ,  2014 – 16:00-18:00</vt:lpstr>
      <vt:lpstr>Agenda Thursday Nov 6th ,  2014 – 08:00-10:00</vt:lpstr>
      <vt:lpstr>Agenda  Thursday  Nov 6th,  2014 – 13:30-15:30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Athens. </vt:lpstr>
      <vt:lpstr>Approve TGai teleconference meeting minutes of Athens to San Antonio meeting.</vt:lpstr>
      <vt:lpstr>Plan for Jan</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515</cp:revision>
  <cp:lastPrinted>1998-02-10T13:28:06Z</cp:lastPrinted>
  <dcterms:created xsi:type="dcterms:W3CDTF">2014-11-03T12:14:33Z</dcterms:created>
  <dcterms:modified xsi:type="dcterms:W3CDTF">2014-11-04T14:54:26Z</dcterms:modified>
  <cp:category/>
</cp:coreProperties>
</file>