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51" r:id="rId8"/>
    <p:sldId id="455" r:id="rId9"/>
    <p:sldId id="456" r:id="rId10"/>
    <p:sldId id="454" r:id="rId11"/>
    <p:sldId id="457" r:id="rId12"/>
    <p:sldId id="444" r:id="rId13"/>
    <p:sldId id="458" r:id="rId14"/>
    <p:sldId id="440" r:id="rId15"/>
    <p:sldId id="343" r:id="rId16"/>
    <p:sldId id="272" r:id="rId17"/>
    <p:sldId id="416" r:id="rId18"/>
    <p:sldId id="417" r:id="rId19"/>
    <p:sldId id="418" r:id="rId20"/>
    <p:sldId id="419" r:id="rId21"/>
    <p:sldId id="420" r:id="rId22"/>
    <p:sldId id="305" r:id="rId23"/>
    <p:sldId id="322" r:id="rId24"/>
    <p:sldId id="426" r:id="rId25"/>
    <p:sldId id="435"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66" d="100"/>
          <a:sy n="66" d="100"/>
        </p:scale>
        <p:origin x="-1800" y="-81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617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a:t>
            </a:r>
            <a:r>
              <a:rPr lang="en-US" altLang="ja-JP" sz="1800" b="1" dirty="0" smtClean="0"/>
              <a:t>1327-</a:t>
            </a:r>
            <a:r>
              <a:rPr lang="en-US" altLang="ja-JP" sz="1800" b="1" dirty="0" smtClean="0"/>
              <a:t>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a:t>
            </a:r>
            <a:r>
              <a:rPr lang="en-US" altLang="ja-JP" dirty="0" smtClean="0">
                <a:ea typeface="ＭＳ Ｐゴシック" pitchFamily="-84" charset="-128"/>
                <a:cs typeface="ＭＳ Ｐゴシック" pitchFamily="-84" charset="-128"/>
              </a:rPr>
              <a:t> Nov</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2014</a:t>
            </a:r>
            <a:r>
              <a:rPr lang="en-US" altLang="ja-JP" dirty="0" smtClean="0">
                <a:ea typeface="ＭＳ Ｐゴシック" pitchFamily="-84" charset="-128"/>
                <a:cs typeface="ＭＳ Ｐゴシック" pitchFamily="-84" charset="-128"/>
              </a:rPr>
              <a:t> San Antonio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a:t>
            </a:r>
            <a:r>
              <a:rPr lang="en-US" altLang="ja-JP" sz="2000" b="0" dirty="0" smtClean="0">
                <a:ea typeface="ＭＳ Ｐゴシック" pitchFamily="-84" charset="-128"/>
                <a:cs typeface="ＭＳ Ｐゴシック" pitchFamily="-84" charset="-128"/>
              </a:rPr>
              <a:t>09-30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Nov </a:t>
            </a:r>
            <a:r>
              <a:rPr lang="en-US" altLang="ja-JP" dirty="0" smtClean="0">
                <a:ea typeface="ＭＳ Ｐゴシック" pitchFamily="-84" charset="-128"/>
                <a:cs typeface="ＭＳ Ｐゴシック" pitchFamily="-84" charset="-128"/>
              </a:rPr>
              <a:t>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30</a:t>
            </a:r>
          </a:p>
        </p:txBody>
      </p:sp>
      <p:sp>
        <p:nvSpPr>
          <p:cNvPr id="26627" name="Content Placeholder 2"/>
          <p:cNvSpPr>
            <a:spLocks noGrp="1"/>
          </p:cNvSpPr>
          <p:nvPr>
            <p:ph idx="1"/>
          </p:nvPr>
        </p:nvSpPr>
        <p:spPr>
          <a:xfrm>
            <a:off x="381000" y="2438400"/>
            <a:ext cx="8458200" cy="40386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t>
            </a:r>
            <a:r>
              <a:rPr lang="en-US" altLang="ja-JP" dirty="0" smtClean="0"/>
              <a:t>Agenda</a:t>
            </a:r>
          </a:p>
          <a:p>
            <a:r>
              <a:rPr lang="en-US" altLang="ja-JP" dirty="0" smtClean="0"/>
              <a:t>Editors report</a:t>
            </a:r>
          </a:p>
          <a:p>
            <a:r>
              <a:rPr lang="en-US" altLang="ja-JP" dirty="0" smtClean="0"/>
              <a:t>Comment resolution</a:t>
            </a:r>
          </a:p>
          <a:p>
            <a:r>
              <a:rPr lang="en-US" altLang="ja-JP" dirty="0" smtClean="0"/>
              <a:t>Recess until</a:t>
            </a:r>
            <a:r>
              <a:rPr lang="en-US" altLang="ja-JP" dirty="0" smtClean="0"/>
              <a:t> PM1</a:t>
            </a:r>
          </a:p>
          <a:p>
            <a:pPr lvl="2"/>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Nov </a:t>
            </a:r>
            <a:r>
              <a:rPr lang="en-US" altLang="ja-JP" dirty="0" smtClean="0">
                <a:ea typeface="ＭＳ Ｐゴシック" pitchFamily="-84" charset="-128"/>
                <a:cs typeface="ＭＳ Ｐゴシック" pitchFamily="-84" charset="-128"/>
              </a:rPr>
              <a:t>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30</a:t>
            </a:r>
          </a:p>
        </p:txBody>
      </p:sp>
      <p:sp>
        <p:nvSpPr>
          <p:cNvPr id="26627" name="Content Placeholder 2"/>
          <p:cNvSpPr>
            <a:spLocks noGrp="1"/>
          </p:cNvSpPr>
          <p:nvPr>
            <p:ph idx="1"/>
          </p:nvPr>
        </p:nvSpPr>
        <p:spPr>
          <a:xfrm>
            <a:off x="381000" y="2438400"/>
            <a:ext cx="8458200" cy="40386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t>
            </a:r>
            <a:r>
              <a:rPr lang="en-US" altLang="ja-JP" dirty="0" smtClean="0"/>
              <a:t>Agenda</a:t>
            </a:r>
          </a:p>
          <a:p>
            <a:r>
              <a:rPr lang="en-US" altLang="ja-JP" dirty="0" smtClean="0"/>
              <a:t>Comment </a:t>
            </a:r>
            <a:r>
              <a:rPr lang="en-US" altLang="ja-JP" dirty="0" smtClean="0"/>
              <a:t>resolution</a:t>
            </a:r>
          </a:p>
          <a:p>
            <a:r>
              <a:rPr lang="en-US" altLang="ja-JP" dirty="0" smtClean="0"/>
              <a:t>Recess until</a:t>
            </a:r>
            <a:r>
              <a:rPr lang="en-US" altLang="ja-JP" dirty="0" smtClean="0"/>
              <a:t> Wednesday PM1</a:t>
            </a:r>
          </a:p>
          <a:p>
            <a:pPr lvl="2"/>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Nov</a:t>
            </a:r>
            <a:r>
              <a:rPr lang="en-US" altLang="ja-JP" dirty="0" smtClean="0">
                <a:ea typeface="ＭＳ Ｐゴシック" pitchFamily="-84" charset="-128"/>
                <a:cs typeface="ＭＳ Ｐゴシック" pitchFamily="-84" charset="-128"/>
              </a:rPr>
              <a:t>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a:t>
            </a:r>
            <a:r>
              <a:rPr lang="en-US" altLang="ja-JP" dirty="0" smtClean="0"/>
              <a:t> </a:t>
            </a:r>
            <a:r>
              <a:rPr lang="en-US" altLang="ja-JP" dirty="0" smtClean="0"/>
              <a:t>PM2</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Nov</a:t>
            </a:r>
            <a:r>
              <a:rPr lang="en-US" altLang="ja-JP" dirty="0" smtClean="0">
                <a:ea typeface="ＭＳ Ｐゴシック" pitchFamily="-84" charset="-128"/>
                <a:cs typeface="ＭＳ Ｐゴシック" pitchFamily="-84" charset="-128"/>
              </a:rPr>
              <a:t>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a:t>
            </a:r>
            <a:r>
              <a:rPr lang="en-US" altLang="ja-JP" dirty="0" smtClean="0">
                <a:ea typeface="ＭＳ Ｐゴシック" pitchFamily="-84" charset="-128"/>
                <a:cs typeface="ＭＳ Ｐゴシック" pitchFamily="-84" charset="-128"/>
              </a:rPr>
              <a:t>16:</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18:00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a:t>
            </a:r>
            <a:r>
              <a:rPr lang="en-US" altLang="ja-JP" dirty="0" smtClean="0"/>
              <a:t> </a:t>
            </a:r>
            <a:r>
              <a:rPr lang="en-US" altLang="ja-JP" dirty="0" smtClean="0"/>
              <a:t>Thursday AM1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Nov </a:t>
            </a:r>
            <a:r>
              <a:rPr lang="en-US" altLang="ja-JP" dirty="0" smtClean="0">
                <a:ea typeface="ＭＳ Ｐゴシック" pitchFamily="-84" charset="-128"/>
                <a:cs typeface="ＭＳ Ｐゴシック" pitchFamily="-84" charset="-128"/>
              </a:rPr>
              <a:t>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 Nov </a:t>
            </a:r>
            <a:r>
              <a:rPr lang="en-US" altLang="ja-JP" dirty="0" smtClean="0"/>
              <a:t>6</a:t>
            </a:r>
            <a:r>
              <a:rPr lang="en-US" altLang="ja-JP" baseline="30000" dirty="0" smtClean="0">
                <a:ea typeface="ＭＳ Ｐゴシック" pitchFamily="-84" charset="-128"/>
                <a:cs typeface="ＭＳ Ｐゴシック" pitchFamily="-84" charset="-128"/>
              </a:rPr>
              <a:t>th</a:t>
            </a:r>
            <a:r>
              <a:rPr lang="en-US" altLang="ja-JP" dirty="0" smtClean="0"/>
              <a:t>,  2014 – </a:t>
            </a:r>
            <a:r>
              <a:rPr lang="en-US" altLang="ja-JP" dirty="0" smtClean="0"/>
              <a:t>13:</a:t>
            </a:r>
            <a:r>
              <a:rPr lang="en-US" altLang="ja-JP" dirty="0" smtClean="0"/>
              <a:t>3</a:t>
            </a:r>
            <a:r>
              <a:rPr lang="en-US" altLang="ja-JP" dirty="0" smtClean="0"/>
              <a:t>0</a:t>
            </a:r>
            <a:r>
              <a:rPr lang="en-US" altLang="ja-JP" dirty="0" smtClean="0"/>
              <a:t>-</a:t>
            </a:r>
            <a:r>
              <a:rPr lang="en-US" altLang="ja-JP" dirty="0" smtClean="0"/>
              <a:t>15:</a:t>
            </a:r>
            <a:r>
              <a:rPr lang="en-US" altLang="ja-JP" dirty="0" smtClean="0"/>
              <a:t>3</a:t>
            </a:r>
            <a:r>
              <a:rPr lang="en-US" altLang="ja-JP" dirty="0" smtClean="0"/>
              <a:t>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a:t>
            </a:r>
            <a:r>
              <a:rPr lang="en-US" altLang="ja-JP" dirty="0" smtClean="0"/>
              <a:t> </a:t>
            </a:r>
            <a:r>
              <a:rPr lang="en-US" altLang="ja-JP" dirty="0" smtClean="0"/>
              <a:t>Jan</a:t>
            </a:r>
            <a:endParaRPr lang="en-US" altLang="ja-JP" dirty="0" smtClean="0"/>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Nov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endParaRPr lang="en-US" altLang="ja-JP"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a:t>
            </a:r>
            <a:r>
              <a:rPr lang="en-US" altLang="ja-JP" dirty="0" smtClean="0">
                <a:ea typeface="ＭＳ Ｐゴシック" pitchFamily="-84" charset="-128"/>
                <a:cs typeface="ＭＳ Ｐゴシック" pitchFamily="-84" charset="-128"/>
              </a:rPr>
              <a:t>2014,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San Antonio</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a:t>
            </a:r>
            <a:br>
              <a:rPr lang="en-US" altLang="ja-JP" dirty="0" smtClean="0"/>
            </a:br>
            <a:r>
              <a:rPr lang="en-US" altLang="ja-JP" dirty="0" smtClean="0"/>
              <a:t>Athens</a:t>
            </a:r>
            <a:r>
              <a:rPr lang="en-US" altLang="ja-JP" dirty="0" smtClean="0"/>
              <a:t>.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Athens </a:t>
            </a:r>
            <a:r>
              <a:rPr lang="en-US" altLang="ja-JP" dirty="0" smtClean="0">
                <a:ea typeface="ＭＳ Ｐゴシック" pitchFamily="-84" charset="-128"/>
                <a:cs typeface="ＭＳ Ｐゴシック" pitchFamily="-84" charset="-128"/>
              </a:rPr>
              <a:t>meeting</a:t>
            </a:r>
            <a:r>
              <a:rPr lang="en-GB" altLang="ja-JP" dirty="0" smtClean="0">
                <a:ea typeface="ＭＳ Ｐゴシック" pitchFamily="-84" charset="-128"/>
                <a:cs typeface="ＭＳ Ｐゴシック" pitchFamily="-84" charset="-128"/>
              </a:rPr>
              <a:t>:</a:t>
            </a:r>
          </a:p>
          <a:p>
            <a:r>
              <a:rPr lang="en-US" altLang="ja-JP" dirty="0" smtClean="0"/>
              <a:t>Moved:</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Athens to San Antonio </a:t>
            </a:r>
            <a:r>
              <a:rPr lang="en-US" altLang="ja-JP" dirty="0" smtClean="0">
                <a:ea typeface="ＭＳ Ｐゴシック" pitchFamily="-84" charset="-128"/>
                <a:cs typeface="ＭＳ Ｐゴシック" pitchFamily="-84" charset="-128"/>
              </a:rPr>
              <a:t>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 Athens to San Antonio</a:t>
            </a:r>
            <a:r>
              <a:rPr lang="en-US" altLang="ja-JP" dirty="0" smtClean="0">
                <a:ea typeface="ＭＳ Ｐゴシック" pitchFamily="-84" charset="-128"/>
                <a:cs typeface="ＭＳ Ｐゴシック" pitchFamily="-84" charset="-128"/>
              </a:rPr>
              <a:t> meeting.</a:t>
            </a:r>
            <a:endParaRPr lang="en-US" altLang="ja-JP" dirty="0" smtClean="0">
              <a:ea typeface="ＭＳ Ｐゴシック" pitchFamily="-84" charset="-128"/>
              <a:cs typeface="ＭＳ Ｐゴシック" pitchFamily="-84" charset="-128"/>
            </a:endParaRPr>
          </a:p>
          <a:p>
            <a:pPr>
              <a:defRPr/>
            </a:pPr>
            <a:r>
              <a:rPr lang="en-US" altLang="ja-JP" dirty="0" smtClean="0"/>
              <a:t>Moved</a:t>
            </a:r>
            <a:r>
              <a:rPr lang="en-US" altLang="ja-JP" dirty="0" smtClean="0"/>
              <a:t>:</a:t>
            </a:r>
          </a:p>
          <a:p>
            <a:pPr>
              <a:defRPr/>
            </a:pPr>
            <a:r>
              <a:rPr lang="en-US" altLang="ja-JP" dirty="0" smtClean="0"/>
              <a:t>Seconded:</a:t>
            </a:r>
            <a:endParaRPr lang="en-US" altLang="ja-JP" dirty="0" smtClean="0">
              <a:solidFill>
                <a:srgbClr val="000000"/>
              </a:solidFill>
            </a:endParaRPr>
          </a:p>
          <a:p>
            <a:pPr>
              <a:buNone/>
              <a:defRPr/>
            </a:pPr>
            <a:endParaRPr lang="en-US" altLang="ja-JP" dirty="0" smtClean="0">
              <a:solidFill>
                <a:srgbClr val="000000"/>
              </a:solidFill>
            </a:endParaRPr>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a:t>
            </a:r>
            <a:r>
              <a:rPr lang="en-US" altLang="ja-JP" sz="2900" dirty="0" smtClean="0">
                <a:ea typeface="ＭＳ Ｐゴシック" pitchFamily="-84" charset="-128"/>
                <a:cs typeface="ＭＳ Ｐゴシック" pitchFamily="-84" charset="-128"/>
              </a:rPr>
              <a:t> Jan</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r>
              <a:rPr lang="en-US" altLang="ja-JP" sz="2800" dirty="0" smtClean="0"/>
              <a:t> </a:t>
            </a:r>
            <a:r>
              <a:rPr lang="en-US" altLang="ja-JP" sz="2800" dirty="0" err="1" smtClean="0"/>
              <a:t>R</a:t>
            </a:r>
            <a:r>
              <a:rPr lang="en-US" altLang="ja-JP" sz="2800" dirty="0" err="1" smtClean="0"/>
              <a:t>ecirc</a:t>
            </a:r>
            <a:r>
              <a:rPr lang="en-US" altLang="ja-JP" sz="2800" dirty="0" smtClean="0"/>
              <a:t> LB</a:t>
            </a:r>
          </a:p>
          <a:p>
            <a:pPr lvl="1"/>
            <a:r>
              <a:rPr lang="en-US" altLang="ja-JP" sz="2800" dirty="0" smtClean="0"/>
              <a:t>Approve to forward the draft to WG </a:t>
            </a:r>
            <a:r>
              <a:rPr lang="en-US" altLang="ja-JP" sz="2800" dirty="0" err="1" smtClean="0"/>
              <a:t>Recirc</a:t>
            </a:r>
            <a:r>
              <a:rPr lang="en-US" altLang="ja-JP" sz="2800" dirty="0" smtClean="0"/>
              <a:t> </a:t>
            </a:r>
            <a:r>
              <a:rPr lang="en-US" altLang="ja-JP" sz="2800" dirty="0" smtClean="0"/>
              <a:t>LB</a:t>
            </a:r>
            <a:endParaRPr lang="en-US" altLang="ja-JP" sz="2800" dirty="0" smtClean="0"/>
          </a:p>
          <a:p>
            <a:pPr lvl="1"/>
            <a:r>
              <a:rPr lang="en-US" altLang="ja-JP" sz="2800" dirty="0" smtClean="0"/>
              <a:t>Approve </a:t>
            </a:r>
            <a:r>
              <a:rPr lang="en-US" altLang="ja-JP" sz="2800" dirty="0" smtClean="0"/>
              <a:t>Timeline</a:t>
            </a:r>
          </a:p>
          <a:p>
            <a:pPr lvl="1"/>
            <a:r>
              <a:rPr lang="en-US" altLang="ja-JP" sz="2800" dirty="0" smtClean="0"/>
              <a:t>Approve Teleconference schedule</a:t>
            </a:r>
          </a:p>
          <a:p>
            <a:pPr lvl="1"/>
            <a:r>
              <a:rPr lang="en-US" altLang="ja-JP" sz="2800" dirty="0" smtClean="0"/>
              <a:t>Approve Plan for </a:t>
            </a:r>
            <a:r>
              <a:rPr lang="en-US" altLang="ja-JP" sz="2800" dirty="0" smtClean="0"/>
              <a:t> March</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Nov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a:t>
            </a:r>
            <a:r>
              <a:rPr lang="en-GB" altLang="ja-JP" dirty="0" smtClean="0"/>
              <a:t> </a:t>
            </a:r>
            <a:r>
              <a:rPr lang="en-US" altLang="ja-JP" dirty="0" smtClean="0"/>
              <a:t>Oct</a:t>
            </a:r>
            <a:r>
              <a:rPr lang="en-US" altLang="ja-JP" dirty="0" smtClean="0"/>
              <a:t>  </a:t>
            </a:r>
            <a:r>
              <a:rPr lang="en-US" altLang="ja-JP" dirty="0" smtClean="0"/>
              <a:t>??</a:t>
            </a:r>
            <a:r>
              <a:rPr lang="en-US" altLang="ja-JP" baseline="30000" dirty="0" err="1" smtClean="0"/>
              <a:t>th</a:t>
            </a:r>
            <a:r>
              <a:rPr lang="en-US" altLang="ja-JP" dirty="0" smtClean="0"/>
              <a:t> to</a:t>
            </a:r>
            <a:r>
              <a:rPr lang="en-US" altLang="ja-JP" dirty="0" smtClean="0"/>
              <a:t> Jan </a:t>
            </a:r>
            <a:r>
              <a:rPr lang="en-US" altLang="ja-JP" dirty="0" smtClean="0"/>
              <a:t>??</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Nov </a:t>
            </a:r>
            <a:r>
              <a:rPr lang="en-US" altLang="ja-JP" sz="2900" dirty="0" smtClean="0">
                <a:ea typeface="ＭＳ Ｐゴシック" pitchFamily="-65" charset="-128"/>
                <a:cs typeface="ＭＳ Ｐゴシック" pitchFamily="-65" charset="-128"/>
              </a:rPr>
              <a:t>2014 San Antonio</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endParaRPr lang="en-US" altLang="ja-JP" sz="2800" dirty="0" smtClean="0"/>
          </a:p>
          <a:p>
            <a:pPr lvl="1"/>
            <a:r>
              <a:rPr lang="en-US" altLang="ja-JP" sz="2800" dirty="0" smtClean="0"/>
              <a:t>Comment resolution </a:t>
            </a:r>
            <a:r>
              <a:rPr lang="en-US" altLang="ja-JP" sz="2800" dirty="0" smtClean="0"/>
              <a:t>of </a:t>
            </a:r>
            <a:r>
              <a:rPr lang="en-US" altLang="ja-JP" sz="2800" dirty="0" smtClean="0"/>
              <a:t>WG </a:t>
            </a:r>
            <a:r>
              <a:rPr lang="en-US" altLang="ja-JP" sz="2800" dirty="0" err="1" smtClean="0"/>
              <a:t>Recirc</a:t>
            </a:r>
            <a:r>
              <a:rPr lang="en-US" altLang="ja-JP" sz="2800" dirty="0" smtClean="0"/>
              <a:t>  </a:t>
            </a:r>
            <a:r>
              <a:rPr lang="en-US" altLang="ja-JP" sz="2800" dirty="0" smtClean="0"/>
              <a:t>LB204</a:t>
            </a:r>
          </a:p>
          <a:p>
            <a:pPr lvl="1"/>
            <a:r>
              <a:rPr lang="en-US" altLang="ja-JP" sz="2800" dirty="0" smtClean="0"/>
              <a:t>Approve to forward the draft to WG</a:t>
            </a:r>
            <a:r>
              <a:rPr lang="en-US" altLang="ja-JP" sz="2800" dirty="0" smtClean="0"/>
              <a:t> </a:t>
            </a:r>
            <a:r>
              <a:rPr lang="en-US" altLang="ja-JP" sz="2800" dirty="0" err="1" smtClean="0"/>
              <a:t>Recirc</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Jan</a:t>
            </a:r>
            <a:endParaRPr lang="en-US" altLang="ja-JP" sz="28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Nov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a:t>
            </a:r>
            <a:r>
              <a:rPr lang="en-US" altLang="ja-JP" dirty="0" smtClean="0"/>
              <a:t> Nov 3rd </a:t>
            </a:r>
            <a:r>
              <a:rPr lang="en-US" altLang="ja-JP" dirty="0" smtClean="0"/>
              <a:t>,  2014 –</a:t>
            </a:r>
            <a:r>
              <a:rPr lang="en-US" altLang="ja-JP" dirty="0" smtClean="0"/>
              <a:t> </a:t>
            </a:r>
            <a:r>
              <a:rPr lang="en-US" altLang="ja-JP" dirty="0" smtClean="0"/>
              <a:t>8</a:t>
            </a:r>
            <a:r>
              <a:rPr lang="en-US" altLang="ja-JP" dirty="0" smtClean="0"/>
              <a:t>:</a:t>
            </a:r>
            <a:r>
              <a:rPr lang="en-US" altLang="ja-JP" dirty="0" smtClean="0"/>
              <a:t>00-</a:t>
            </a:r>
            <a:r>
              <a:rPr lang="en-US" altLang="ja-JP" dirty="0" smtClean="0"/>
              <a:t>10:</a:t>
            </a:r>
            <a:r>
              <a:rPr lang="en-US" altLang="ja-JP" dirty="0" smtClean="0"/>
              <a:t>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endParaRPr lang="en-US" altLang="ja-JP" dirty="0" smtClean="0"/>
          </a:p>
          <a:p>
            <a:r>
              <a:rPr lang="en-US" altLang="ja-JP" dirty="0" smtClean="0"/>
              <a:t>Report of WG </a:t>
            </a:r>
            <a:r>
              <a:rPr lang="en-US" altLang="ja-JP" dirty="0" err="1" smtClean="0"/>
              <a:t>Recirc</a:t>
            </a:r>
            <a:r>
              <a:rPr lang="en-US" altLang="ja-JP" dirty="0" smtClean="0"/>
              <a:t> LB204</a:t>
            </a:r>
          </a:p>
          <a:p>
            <a:r>
              <a:rPr lang="en-US" altLang="ja-JP" dirty="0" smtClean="0"/>
              <a:t>Related discussion with </a:t>
            </a:r>
            <a:r>
              <a:rPr lang="en-US" altLang="ja-JP" dirty="0" err="1" smtClean="0"/>
              <a:t>TGaq</a:t>
            </a:r>
            <a:endParaRPr lang="en-US" altLang="ja-JP" dirty="0" smtClean="0"/>
          </a:p>
          <a:p>
            <a:r>
              <a:rPr lang="en-US" altLang="ja-JP" dirty="0" smtClean="0"/>
              <a:t>Comment resolution</a:t>
            </a:r>
          </a:p>
          <a:p>
            <a:r>
              <a:rPr lang="en-US" altLang="ja-JP" dirty="0" smtClean="0"/>
              <a:t>Recess until</a:t>
            </a:r>
            <a:r>
              <a:rPr lang="en-US" altLang="ja-JP" dirty="0" smtClean="0"/>
              <a:t> PM1</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endParaRPr lang="en-US" altLang="ja-JP"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a:t>
            </a:r>
            <a:r>
              <a:rPr lang="en-US" altLang="ja-JP" dirty="0" smtClean="0"/>
              <a:t> Nov 3rd </a:t>
            </a:r>
            <a:r>
              <a:rPr lang="en-US" altLang="ja-JP" dirty="0" smtClean="0"/>
              <a:t>,  2014 –</a:t>
            </a:r>
            <a:r>
              <a:rPr lang="en-US" altLang="ja-JP" dirty="0" smtClean="0"/>
              <a:t> 13:</a:t>
            </a:r>
            <a:r>
              <a:rPr lang="en-US" altLang="ja-JP" dirty="0" smtClean="0"/>
              <a:t>3</a:t>
            </a:r>
            <a:r>
              <a:rPr lang="en-US" altLang="ja-JP" dirty="0" smtClean="0"/>
              <a:t>0</a:t>
            </a:r>
            <a:r>
              <a:rPr lang="en-US" altLang="ja-JP" dirty="0" smtClean="0"/>
              <a:t>-</a:t>
            </a:r>
            <a:r>
              <a:rPr lang="en-US" altLang="ja-JP" dirty="0" smtClean="0"/>
              <a:t>15:</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a:t>
            </a:r>
            <a:r>
              <a:rPr lang="en-US" altLang="ja-JP" dirty="0" smtClean="0"/>
              <a:t>week</a:t>
            </a:r>
          </a:p>
          <a:p>
            <a:r>
              <a:rPr lang="en-US" altLang="ja-JP" dirty="0" smtClean="0"/>
              <a:t>Approve the past meeting minutes.</a:t>
            </a:r>
            <a:endParaRPr lang="en-US" altLang="ja-JP" dirty="0" smtClean="0"/>
          </a:p>
          <a:p>
            <a:r>
              <a:rPr lang="en-US" altLang="ja-JP" dirty="0" smtClean="0"/>
              <a:t>Report of WG </a:t>
            </a:r>
            <a:r>
              <a:rPr lang="en-US" altLang="ja-JP" dirty="0" err="1" smtClean="0"/>
              <a:t>Recirc</a:t>
            </a:r>
            <a:r>
              <a:rPr lang="en-US" altLang="ja-JP" dirty="0" smtClean="0"/>
              <a:t> LB204</a:t>
            </a:r>
          </a:p>
          <a:p>
            <a:r>
              <a:rPr lang="en-US" altLang="ja-JP" dirty="0" smtClean="0"/>
              <a:t>Comment resolution</a:t>
            </a:r>
          </a:p>
          <a:p>
            <a:r>
              <a:rPr lang="en-US" altLang="ja-JP" dirty="0" smtClean="0"/>
              <a:t>Recess until</a:t>
            </a:r>
            <a:r>
              <a:rPr lang="en-US" altLang="ja-JP" dirty="0" smtClean="0"/>
              <a:t>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endParaRPr lang="en-US" altLang="ja-JP"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a:t>
            </a:r>
            <a:r>
              <a:rPr lang="en-US" altLang="ja-JP" dirty="0" smtClean="0"/>
              <a:t> Nov 3rd </a:t>
            </a:r>
            <a:r>
              <a:rPr lang="en-US" altLang="ja-JP" dirty="0" smtClean="0"/>
              <a:t>,  2014 –</a:t>
            </a:r>
            <a:r>
              <a:rPr lang="en-US" altLang="ja-JP" dirty="0" smtClean="0"/>
              <a:t> 16:</a:t>
            </a:r>
            <a:r>
              <a:rPr lang="en-US" altLang="ja-JP" dirty="0" smtClean="0"/>
              <a:t>00-</a:t>
            </a:r>
            <a:r>
              <a:rPr lang="en-US" altLang="ja-JP" dirty="0" smtClean="0"/>
              <a:t>18:</a:t>
            </a:r>
            <a:r>
              <a:rPr lang="en-US" altLang="ja-JP" dirty="0" smtClean="0"/>
              <a:t>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endParaRPr lang="en-US" altLang="ja-JP" dirty="0" smtClean="0"/>
          </a:p>
          <a:p>
            <a:r>
              <a:rPr lang="en-US" altLang="ja-JP" dirty="0" smtClean="0"/>
              <a:t>Comment </a:t>
            </a:r>
            <a:r>
              <a:rPr lang="en-US" altLang="ja-JP" dirty="0" smtClean="0"/>
              <a:t>resolution</a:t>
            </a:r>
          </a:p>
          <a:p>
            <a:r>
              <a:rPr lang="en-US" altLang="ja-JP" dirty="0" smtClean="0"/>
              <a:t>Recess until</a:t>
            </a:r>
            <a:r>
              <a:rPr lang="en-US" altLang="ja-JP" dirty="0" smtClean="0"/>
              <a:t> AM2 Tuesday</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endParaRPr lang="en-US" altLang="ja-JP"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25788</TotalTime>
  <Words>2503</Words>
  <Application>Microsoft Macintosh PowerPoint</Application>
  <PresentationFormat>画面に合わせる (4:3)</PresentationFormat>
  <Paragraphs>374</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Nov 2014 San Antonio</vt:lpstr>
      <vt:lpstr>Abstract</vt:lpstr>
      <vt:lpstr>Meeting Protocol</vt:lpstr>
      <vt:lpstr>Attendance</vt:lpstr>
      <vt:lpstr>Attendance, Voting &amp; Document Status</vt:lpstr>
      <vt:lpstr>IEEE 802.11 FILS TGai – Nov 2014 San Antonio</vt:lpstr>
      <vt:lpstr>Agenda (Adhoc) Monday Nov 3rd ,  2014 – 8:00-10:00</vt:lpstr>
      <vt:lpstr>Agenda  Monday Nov 3rd ,  2014 – 13:30-15:30</vt:lpstr>
      <vt:lpstr>Agenda  Monday Nov 3rd ,  2014 – 16:00-18:00</vt:lpstr>
      <vt:lpstr>Agenda  Tuesday Nov 4th ,  2014 – 10:30-12:30</vt:lpstr>
      <vt:lpstr>Agenda  Tuesday Nov 4th ,  2014 – 13:30-15:30</vt:lpstr>
      <vt:lpstr>Agenda Wednesday Nov 5th ,  2014 – 13:30-15:30</vt:lpstr>
      <vt:lpstr>Agenda Wednesday Nov 5th ,  2014 – 16:00-18:00</vt:lpstr>
      <vt:lpstr>Agenda Thursday Nov 6th ,  2014 – 08:00-10:00</vt:lpstr>
      <vt:lpstr>Agenda  Thursday  Nov 6th,  2014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Athens. </vt:lpstr>
      <vt:lpstr>Approve TGai teleconference meeting minutes of Athens to San Antonio meeting.</vt:lpstr>
      <vt:lpstr>Plan for Jan</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512</cp:revision>
  <cp:lastPrinted>1998-02-10T13:28:06Z</cp:lastPrinted>
  <dcterms:created xsi:type="dcterms:W3CDTF">2014-09-29T16:18:57Z</dcterms:created>
  <dcterms:modified xsi:type="dcterms:W3CDTF">2014-09-29T18:08:20Z</dcterms:modified>
  <cp:category/>
</cp:coreProperties>
</file>