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78" r:id="rId3"/>
    <p:sldId id="417" r:id="rId4"/>
    <p:sldId id="544" r:id="rId5"/>
    <p:sldId id="506" r:id="rId6"/>
    <p:sldId id="545" r:id="rId7"/>
    <p:sldId id="517" r:id="rId8"/>
    <p:sldId id="557" r:id="rId9"/>
    <p:sldId id="561" r:id="rId10"/>
    <p:sldId id="298" r:id="rId11"/>
    <p:sldId id="516" r:id="rId1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8993" autoAdjust="0"/>
  </p:normalViewPr>
  <p:slideViewPr>
    <p:cSldViewPr>
      <p:cViewPr varScale="1">
        <p:scale>
          <a:sx n="91" d="100"/>
          <a:sy n="91" d="100"/>
        </p:scale>
        <p:origin x="-129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802.11-11/1321r0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802.11-11/1321r0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September2014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802.11-11/1321r0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802.11-11/1321r0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802.11-11/1321r0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802.11-11/1321r0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802.11-11/1321r0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802.11-11/1321r0</a:t>
            </a:r>
            <a:endParaRPr 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802.11-11/1321r0</a:t>
            </a:r>
            <a:endParaRPr lang="en-US" sz="14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802.11-11/1321r0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802.11-11/1321r0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802.11-14/1321r0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37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urphy.events.ieee.org/ima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ntor.ieee.org/802.11/document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02-0000-802-11-operations-manual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grouper.ieee.org/groups/802/PNP/approved/IEEE_802_WG_PandP_v15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4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095-12-000m-editor-reports.pp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361-36-000m-revmc-mac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4/11-14-0975-02-000m-lb202-gen-adhoc-comments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</a:t>
            </a:r>
            <a:r>
              <a:rPr lang="en-US" altLang="en-US" dirty="0" smtClean="0"/>
              <a:t>Nov</a:t>
            </a:r>
            <a:r>
              <a:rPr lang="en-US" altLang="en-US" dirty="0" smtClean="0"/>
              <a:t>ember </a:t>
            </a:r>
            <a:r>
              <a:rPr lang="en-US" altLang="en-US" dirty="0" smtClean="0"/>
              <a:t>2014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2014-09-28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7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January </a:t>
            </a:r>
            <a:r>
              <a:rPr lang="en-US" altLang="en-US" dirty="0" smtClean="0"/>
              <a:t>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Complete comment Resolution</a:t>
            </a:r>
          </a:p>
          <a:p>
            <a:r>
              <a:rPr lang="en-US" altLang="en-US" dirty="0" smtClean="0"/>
              <a:t>Conference Calls 10am Eastern  2 hour</a:t>
            </a:r>
          </a:p>
          <a:p>
            <a:r>
              <a:rPr lang="en-US" altLang="en-US" dirty="0" smtClean="0"/>
              <a:t>Ad-Hoc </a:t>
            </a:r>
            <a:r>
              <a:rPr lang="en-US" altLang="en-US" dirty="0" smtClean="0"/>
              <a:t>meeting – 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D3.0 is available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D3.0 after successful ballot; enables submission to ISO prior to October ISO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mentor.ieee.org/802.11/dcn/13/11-13-0233-37-000m-revmc-wg-ballot-comments.xls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</a:t>
            </a:r>
            <a:r>
              <a:rPr lang="en-US" altLang="en-US" dirty="0" smtClean="0"/>
              <a:t>Nov</a:t>
            </a:r>
            <a:r>
              <a:rPr lang="en-US" altLang="en-US" dirty="0" smtClean="0"/>
              <a:t>ember </a:t>
            </a:r>
            <a:r>
              <a:rPr lang="en-US" altLang="en-US" dirty="0" smtClean="0"/>
              <a:t>2014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6091237"/>
            <a:ext cx="8305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Attendance reminder: </a:t>
            </a:r>
            <a:r>
              <a:rPr lang="en-US" altLang="en-US" sz="1200" dirty="0">
                <a:hlinkClick r:id="rId3"/>
              </a:rPr>
              <a:t>https://murphy.events.ieee.org/imat/</a:t>
            </a:r>
            <a:endParaRPr lang="en-US" altLang="en-US" sz="12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Documents: </a:t>
            </a:r>
            <a:r>
              <a:rPr lang="en-US" altLang="en-US" sz="1200" dirty="0">
                <a:hlinkClick r:id="rId4"/>
              </a:rPr>
              <a:t>https://mentor.ieee.org/802.11/documents</a:t>
            </a:r>
            <a:r>
              <a:rPr lang="en-US" altLang="en-US" sz="1200" dirty="0"/>
              <a:t> 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720850"/>
            <a:ext cx="4543425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Report, including MDR status</a:t>
            </a:r>
            <a:endParaRPr lang="en-US" altLang="en-US" sz="1600" dirty="0"/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</a:t>
            </a:r>
            <a:endParaRPr lang="en-US" altLang="en-US" sz="1600" dirty="0"/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23850" y="4572000"/>
            <a:ext cx="455295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</a:t>
            </a:r>
            <a:endParaRPr lang="en-US" altLang="en-US" sz="1600" dirty="0" smtClean="0"/>
          </a:p>
        </p:txBody>
      </p:sp>
      <p:sp>
        <p:nvSpPr>
          <p:cNvPr id="4105" name="Rectangle 36"/>
          <p:cNvSpPr>
            <a:spLocks noChangeArrowheads="1"/>
          </p:cNvSpPr>
          <p:nvPr/>
        </p:nvSpPr>
        <p:spPr bwMode="auto">
          <a:xfrm>
            <a:off x="4724400" y="3451187"/>
            <a:ext cx="4419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Thursday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</a:t>
            </a:r>
          </a:p>
        </p:txBody>
      </p:sp>
      <p:sp>
        <p:nvSpPr>
          <p:cNvPr id="4107" name="Rectangle 1"/>
          <p:cNvSpPr>
            <a:spLocks noChangeArrowheads="1"/>
          </p:cNvSpPr>
          <p:nvPr/>
        </p:nvSpPr>
        <p:spPr bwMode="auto">
          <a:xfrm>
            <a:off x="333375" y="3581400"/>
            <a:ext cx="4238625" cy="8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PM1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</a:t>
            </a:r>
            <a:endParaRPr lang="en-US" altLang="en-US" sz="1600" dirty="0" smtClean="0"/>
          </a:p>
          <a:p>
            <a:pPr lvl="1">
              <a:lnSpc>
                <a:spcPct val="80000"/>
              </a:lnSpc>
            </a:pPr>
            <a:endParaRPr lang="en-US" altLang="en-US" sz="1600" dirty="0"/>
          </a:p>
        </p:txBody>
      </p:sp>
      <p:sp>
        <p:nvSpPr>
          <p:cNvPr id="4108" name="Rectangle 35"/>
          <p:cNvSpPr>
            <a:spLocks noChangeArrowheads="1"/>
          </p:cNvSpPr>
          <p:nvPr/>
        </p:nvSpPr>
        <p:spPr bwMode="auto">
          <a:xfrm>
            <a:off x="4667250" y="1676400"/>
            <a:ext cx="420052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PM1</a:t>
            </a:r>
          </a:p>
          <a:p>
            <a:pPr lvl="1"/>
            <a:r>
              <a:rPr lang="en-US" altLang="en-US" sz="1600" dirty="0"/>
              <a:t>Motions 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Comment resolution</a:t>
            </a:r>
            <a:endParaRPr lang="en-US" altLang="en-US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24400" y="2743200"/>
            <a:ext cx="441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</a:t>
            </a:r>
          </a:p>
          <a:p>
            <a:pPr lvl="1"/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4724400" y="4343400"/>
            <a:ext cx="3656591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</a:t>
            </a:r>
          </a:p>
          <a:p>
            <a:pPr lvl="1"/>
            <a:r>
              <a:rPr lang="en-US" altLang="en-US" sz="1600" dirty="0"/>
              <a:t>Motions 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Plans </a:t>
            </a:r>
            <a:r>
              <a:rPr lang="en-US" altLang="en-US" sz="1600" dirty="0"/>
              <a:t>for January, Schedule</a:t>
            </a:r>
          </a:p>
          <a:p>
            <a:pPr lvl="1"/>
            <a:r>
              <a:rPr lang="en-US" altLang="en-US" sz="1600" dirty="0"/>
              <a:t>AOB, Adjourn</a:t>
            </a:r>
            <a:endParaRPr lang="en-US" altLang="en-US" sz="1400" dirty="0"/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www.ieee802.org/PNP/approved/IEEE_802_OM_v14.pdf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 smtClean="0">
                <a:hlinkClick r:id="rId11"/>
              </a:rPr>
              <a:t>http://grouper.ieee.org/groups/802/PNP/approved/IEEE_802_WG_PandP_v15.pdf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mentor.ieee.org/802.11/dcn/14/11-14-0629-02-0000-802-11-operations-manual.docx</a:t>
            </a:r>
            <a:r>
              <a:rPr lang="en-US" altLang="en-US" sz="1600" dirty="0" smtClean="0"/>
              <a:t> 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smtClean="0"/>
              <a:t>Attendance recording procedures</a:t>
            </a:r>
          </a:p>
          <a:p>
            <a:pPr lvl="1"/>
            <a:r>
              <a:rPr lang="en-US" altLang="en-US" smtClean="0">
                <a:hlinkClick r:id="rId3"/>
              </a:rPr>
              <a:t>https://imat.ieee.org</a:t>
            </a:r>
            <a:r>
              <a:rPr lang="en-US" altLang="en-US" smtClean="0"/>
              <a:t> </a:t>
            </a:r>
            <a:endParaRPr lang="en-US" altLang="en-US" sz="1800" smtClean="0"/>
          </a:p>
          <a:p>
            <a:pPr lvl="1"/>
            <a:r>
              <a:rPr lang="en-US" altLang="en-US" smtClean="0"/>
              <a:t>Must register before logging attendance</a:t>
            </a:r>
          </a:p>
          <a:p>
            <a:pPr lvl="1"/>
            <a:r>
              <a:rPr lang="en-US" altLang="en-US" smtClean="0"/>
              <a:t>Must log attendance during each 2 hour session</a:t>
            </a:r>
          </a:p>
          <a:p>
            <a:r>
              <a:rPr lang="en-US" altLang="en-US" smtClean="0"/>
              <a:t>Documentation</a:t>
            </a:r>
          </a:p>
          <a:p>
            <a:pPr lvl="1"/>
            <a:r>
              <a:rPr lang="en-US" altLang="en-US" smtClean="0">
                <a:hlinkClick r:id="rId4"/>
              </a:rPr>
              <a:t>http://mentor.ieee.org</a:t>
            </a:r>
            <a:endParaRPr lang="en-US" altLang="en-US" smtClean="0"/>
          </a:p>
          <a:p>
            <a:pPr lvl="1"/>
            <a:r>
              <a:rPr lang="en-US" altLang="en-US" smtClean="0"/>
              <a:t>Use “TGm”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Comment resolution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Athens</a:t>
            </a:r>
            <a:r>
              <a:rPr lang="en-US" altLang="en-US" dirty="0" smtClean="0"/>
              <a:t> </a:t>
            </a:r>
            <a:r>
              <a:rPr lang="en-US" altLang="en-US" dirty="0" smtClean="0"/>
              <a:t>minutes</a:t>
            </a:r>
            <a:r>
              <a:rPr lang="en-US" altLang="en-US" dirty="0" smtClean="0"/>
              <a:t>: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Teleconference minutes</a:t>
            </a:r>
            <a:r>
              <a:rPr lang="en-US" altLang="en-US" dirty="0" smtClean="0"/>
              <a:t>: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mentor.ieee.org/802.11/dcn/13/11-13-0095-12-000m-editor-reports.ppt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smtClean="0"/>
              <a:t>TGmc Plan of Record</a:t>
            </a:r>
            <a:endParaRPr lang="en-US" altLang="en-US" sz="200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29-30 Aug 2012 – </a:t>
            </a:r>
            <a:r>
              <a:rPr lang="en-US" altLang="en-US" sz="2000" dirty="0" err="1" smtClean="0"/>
              <a:t>NesCom</a:t>
            </a:r>
            <a:r>
              <a:rPr lang="en-US" altLang="en-US" sz="2000" dirty="0" smtClean="0"/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2012 – Begin to process input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2012 –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Jan – First WG Letter ballot  - without 11ad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2013 – May 2014 – 11ac, 11af integration – </a:t>
            </a:r>
            <a:r>
              <a:rPr lang="en-US" altLang="en-US" sz="2000" dirty="0" smtClean="0">
                <a:solidFill>
                  <a:schemeClr val="accent2"/>
                </a:solidFill>
              </a:rPr>
              <a:t>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Form Sponsor </a:t>
            </a:r>
            <a:r>
              <a:rPr lang="en-US" altLang="en-US" sz="2000" dirty="0" smtClean="0"/>
              <a:t>Pool:  Open </a:t>
            </a:r>
            <a:r>
              <a:rPr lang="en-US" altLang="en-US" sz="2000" dirty="0"/>
              <a:t>Sept </a:t>
            </a:r>
            <a:r>
              <a:rPr lang="en-US" altLang="en-US" sz="2000" dirty="0" smtClean="0"/>
              <a:t>15</a:t>
            </a:r>
            <a:r>
              <a:rPr lang="en-US" altLang="en-US" sz="2000" baseline="30000" dirty="0" smtClean="0"/>
              <a:t>th</a:t>
            </a:r>
            <a:r>
              <a:rPr lang="en-US" altLang="en-US" sz="2000" dirty="0" smtClean="0"/>
              <a:t> or so, close </a:t>
            </a:r>
            <a:r>
              <a:rPr lang="en-US" altLang="en-US" sz="2000" dirty="0"/>
              <a:t>end Oct 2014 – </a:t>
            </a:r>
            <a:r>
              <a:rPr lang="en-US" altLang="en-US" sz="2000" dirty="0" smtClean="0"/>
              <a:t>(</a:t>
            </a:r>
            <a:r>
              <a:rPr lang="en-US" altLang="en-US" sz="2000" dirty="0"/>
              <a:t>45 days); good for 6 months (end of April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Nov 2014 – D4.0 Recirculation, follow with D5.0 changed if needed, D6.0 unchanged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EC unconditional SB approval March 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Initial SB March 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Nov 2015/March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March 2016 – </a:t>
            </a:r>
            <a:r>
              <a:rPr lang="en-US" altLang="en-US" sz="2000" dirty="0" err="1">
                <a:solidFill>
                  <a:schemeClr val="accent2"/>
                </a:solidFill>
              </a:rPr>
              <a:t>RevCom</a:t>
            </a:r>
            <a:r>
              <a:rPr lang="en-US" altLang="en-US" sz="2000" dirty="0">
                <a:solidFill>
                  <a:schemeClr val="accent2"/>
                </a:solidFill>
              </a:rPr>
              <a:t>/SASB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   </a:t>
            </a:r>
            <a:r>
              <a:rPr lang="en-US" altLang="en-US" dirty="0" smtClean="0"/>
              <a:t>– Teleconference 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</a:t>
            </a:r>
            <a:r>
              <a:rPr lang="en-US" altLang="en-US" dirty="0" smtClean="0"/>
              <a:t>“” tab </a:t>
            </a:r>
            <a:r>
              <a:rPr lang="en-US" altLang="en-US" dirty="0" smtClean="0"/>
              <a:t>in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mentor.ieee.org/802.11/dcn/13/11-13-0361-36-000m-revmc-mac-comments.xls</a:t>
            </a:r>
            <a:r>
              <a:rPr lang="en-US" dirty="0" smtClean="0"/>
              <a:t> </a:t>
            </a:r>
          </a:p>
          <a:p>
            <a:pPr marL="685800" lvl="2" indent="-342900"/>
            <a:r>
              <a:rPr lang="en-US" altLang="en-US" dirty="0" smtClean="0"/>
              <a:t>The  </a:t>
            </a:r>
            <a:r>
              <a:rPr lang="en-US" altLang="en-US" dirty="0" smtClean="0"/>
              <a:t>“</a:t>
            </a:r>
            <a:r>
              <a:rPr lang="en-US" altLang="en-US" dirty="0" smtClean="0"/>
              <a:t>”</a:t>
            </a:r>
            <a:r>
              <a:rPr lang="en-US" altLang="en-US" dirty="0" smtClean="0"/>
              <a:t>  </a:t>
            </a:r>
            <a:r>
              <a:rPr lang="en-US" altLang="en-US" dirty="0" smtClean="0"/>
              <a:t>tabs in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mentor.ieee.org/802.11/dcn/14/11-14-0975-02-000m-lb202-gen-adhoc-comments.xlsx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46151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359646</TotalTime>
  <Words>706</Words>
  <Application>Microsoft Office PowerPoint</Application>
  <PresentationFormat>On-screen Show (4:3)</PresentationFormat>
  <Paragraphs>190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802-11-Submission</vt:lpstr>
      <vt:lpstr>Document</vt:lpstr>
      <vt:lpstr>IEEE 802.11 TGmc November 2014 Agenda</vt:lpstr>
      <vt:lpstr>Abstract</vt:lpstr>
      <vt:lpstr>TGmc Agenda</vt:lpstr>
      <vt:lpstr>TGmc – Monday PM1 </vt:lpstr>
      <vt:lpstr>PowerPoint Presentation</vt:lpstr>
      <vt:lpstr>Logistics </vt:lpstr>
      <vt:lpstr>Monday PM1 (continued) </vt:lpstr>
      <vt:lpstr>TGmc Plan of Record</vt:lpstr>
      <vt:lpstr>Motion    – Teleconference CIDs </vt:lpstr>
      <vt:lpstr>January Meeting Planning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1828</cp:revision>
  <cp:lastPrinted>1998-02-10T13:28:06Z</cp:lastPrinted>
  <dcterms:created xsi:type="dcterms:W3CDTF">2005-01-04T21:26:55Z</dcterms:created>
  <dcterms:modified xsi:type="dcterms:W3CDTF">2014-09-29T00:41:22Z</dcterms:modified>
</cp:coreProperties>
</file>