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8" r:id="rId2"/>
  </p:sldMasterIdLst>
  <p:notesMasterIdLst>
    <p:notesMasterId r:id="rId8"/>
  </p:notesMasterIdLst>
  <p:handoutMasterIdLst>
    <p:handoutMasterId r:id="rId9"/>
  </p:handoutMasterIdLst>
  <p:sldIdLst>
    <p:sldId id="281" r:id="rId3"/>
    <p:sldId id="262" r:id="rId4"/>
    <p:sldId id="278" r:id="rId5"/>
    <p:sldId id="280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0" d="100"/>
          <a:sy n="90" d="100"/>
        </p:scale>
        <p:origin x="-5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Page </a:t>
            </a:r>
            <a:fld id="{465D53FD-DB5F-4815-BF01-6488A8FBD189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DE40C9FC-4879-4F20-9ECA-A574A90476B7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>
                <a:ea typeface="MS Gothic"/>
              </a:rPr>
              <a:t>Slide </a:t>
            </a:r>
            <a:fld id="{440F5867-744E-4AA6-B0ED-4C44D2DFBB7B}" type="slidenum">
              <a:rPr lang="en-GB">
                <a:ea typeface="MS Gothic"/>
              </a:rPr>
              <a:pPr/>
              <a:t>‹#›</a:t>
            </a:fld>
            <a:endParaRPr lang="en-GB" dirty="0">
              <a:ea typeface="MS Gothic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 dirty="0">
              <a:ea typeface="MS Gothic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 dirty="0">
              <a:ea typeface="MS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3ABCC52B-A3F7-440B-BBF2-55191E6E7773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1CD163DD-D5E7-41DA-95F2-71530C24F8C3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 dirty="0">
              <a:ea typeface="MS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69B99EC4-A1FB-4C79-B9A5-C1FFD5A90380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06B781AF-4CCF-49B0-A572-DE54FBE5D942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F5D8E26B-7BCF-4D25-9C89-0168A6618F18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6B5E41C2-EF12-4EF2-8280-F2B4208277C2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ea typeface="MS Gothic"/>
              </a:rPr>
              <a:t>Month Year</a:t>
            </a:r>
            <a:endParaRPr lang="en-GB">
              <a:ea typeface="MS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ea typeface="MS Gothic"/>
              </a:rPr>
              <a:t>John Doe, Some Company</a:t>
            </a:r>
            <a:endParaRPr lang="en-GB"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ea typeface="MS Gothic"/>
              </a:rPr>
              <a:t>Slide </a:t>
            </a:r>
            <a:fld id="{9B0D65C8-A0CA-4DDA-83BB-897866218593}" type="slidenum">
              <a:rPr lang="en-GB">
                <a:ea typeface="MS Gothic"/>
              </a:rPr>
              <a:pPr/>
              <a:t>‹#›</a:t>
            </a:fld>
            <a:endParaRPr lang="en-GB">
              <a:ea typeface="MS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4050" y="76200"/>
            <a:ext cx="22713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 dirty="0" err="1" smtClean="0">
                <a:latin typeface="+mn-lt"/>
              </a:rPr>
              <a:t>IEEE 11-14-1312-00-0000</a:t>
            </a:r>
          </a:p>
          <a:p>
            <a:pPr algn="r"/>
            <a:r>
              <a:rPr lang="hr-HR" sz="1200" b="1" dirty="0" err="1" smtClean="0">
                <a:latin typeface="+mn-lt"/>
              </a:rPr>
              <a:t>[omniran-14-0070-00-00TG]</a:t>
            </a:r>
            <a:endParaRPr lang="en-US" sz="12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>
                <a:latin typeface="Times New Roman" pitchFamily="16" charset="0"/>
                <a:ea typeface="MS Gothic" charset="-128"/>
              </a:rPr>
              <a:t>September 2014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>
                <a:latin typeface="Times New Roman" pitchFamily="16" charset="0"/>
                <a:ea typeface="MS Gothic" charset="-128"/>
              </a:rPr>
              <a:t>Max Riegel (Nokia Networks)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D09C756B-EB39-4236-ADBB-73052B179AE4}" type="slidenum">
              <a:rPr lang="en-GB">
                <a:latin typeface="Times New Roman" pitchFamily="16" charset="0"/>
                <a:ea typeface="MS Gothic" charset="-128"/>
              </a:rPr>
              <a:pPr defTabSz="449263"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3265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11-14-1312-00-0000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4/omniran-14-0069-01-CF00-athens-nrm-conclusions.pptx" TargetMode="External"/><Relationship Id="rId4" Type="http://schemas.openxmlformats.org/officeDocument/2006/relationships/hyperlink" Target="https://mentor.ieee.org/omniran/dcn/14/omniran-14-0065-02-CF00-key-concepts-of-nds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62-00-00TG-sept-4th-meeting-minute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>
                <a:ea typeface="MS Gothic"/>
              </a:rPr>
              <a:t>September</a:t>
            </a:r>
            <a:r>
              <a:rPr lang="en-US" dirty="0" smtClean="0">
                <a:ea typeface="MS Gothic"/>
              </a:rPr>
              <a:t> 2014</a:t>
            </a:r>
            <a:endParaRPr lang="en-GB" dirty="0">
              <a:ea typeface="MS Gothic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>
                <a:ea typeface="MS Gothic"/>
              </a:rPr>
              <a:t>Max Riegel (Nokia Networks)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ea typeface="MS Gothic"/>
              </a:rPr>
              <a:t>Slide </a:t>
            </a:r>
            <a:fld id="{93823DB3-BAA4-4F4A-B4B3-ED9ABE70E976}" type="slidenum">
              <a:rPr lang="en-GB">
                <a:ea typeface="MS Gothic"/>
              </a:rPr>
              <a:pPr/>
              <a:t>1</a:t>
            </a:fld>
            <a:endParaRPr lang="en-GB" dirty="0">
              <a:ea typeface="MS Gothic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352928" cy="1231032"/>
          </a:xfrm>
          <a:ln/>
        </p:spPr>
        <p:txBody>
          <a:bodyPr>
            <a:normAutofit/>
          </a:bodyPr>
          <a:lstStyle/>
          <a:p>
            <a:r>
              <a:rPr lang="en-US" dirty="0"/>
              <a:t>IEEE 802.1 OmniRAN TG Status Report</a:t>
            </a:r>
            <a:br>
              <a:rPr lang="en-US" dirty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2014-09-19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270388"/>
              </p:ext>
            </p:extLst>
          </p:nvPr>
        </p:nvGraphicFramePr>
        <p:xfrm>
          <a:off x="508000" y="2730922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30922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79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2014-09-18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en-US"/>
              <a:t>Conference call on September 4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10 participants</a:t>
            </a:r>
          </a:p>
          <a:p>
            <a:pPr lvl="1"/>
            <a:r>
              <a:rPr lang="en-US"/>
              <a:t>Introduction of ONF Architecture document, status update on NRM discussions</a:t>
            </a:r>
          </a:p>
          <a:p>
            <a:pPr lvl="1"/>
            <a:r>
              <a:rPr lang="en-US"/>
              <a:t>Minutes: </a:t>
            </a:r>
            <a:r>
              <a:rPr lang="en-US">
                <a:hlinkClick r:id="rId2"/>
              </a:rPr>
              <a:t>https://mentor.ieee.org/omniran/dcn/14/omniran-14-0062-00-00TG-sept-4th-meeting-minutes.docx</a:t>
            </a: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Meeting in Athens, Greece on September 15</a:t>
            </a:r>
            <a:r>
              <a:rPr lang="en-US" baseline="30000"/>
              <a:t>th</a:t>
            </a:r>
            <a:r>
              <a:rPr lang="en-US"/>
              <a:t> – 18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/>
              <a:t>10 participants, 8 meetings, total 16 hours discussions</a:t>
            </a:r>
          </a:p>
          <a:p>
            <a:pPr lvl="1"/>
            <a:r>
              <a:rPr lang="en-US" dirty="0"/>
              <a:t>P802.1CF Network Reference Model</a:t>
            </a:r>
          </a:p>
          <a:p>
            <a:pPr lvl="2"/>
            <a:r>
              <a:rPr lang="en-US" dirty="0"/>
              <a:t>Multiple contributions, more than 2 days of lively discussions to reach basic agreements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3"/>
              </a:rPr>
              <a:t>https://mentor.ieee.org/omniran/dcn/14/omniran-14-0069-01-CF00-athens-nrm-conclusions.pptx</a:t>
            </a:r>
            <a:endParaRPr lang="en-US" dirty="0"/>
          </a:p>
          <a:p>
            <a:pPr lvl="1"/>
            <a:r>
              <a:rPr lang="en-US" dirty="0"/>
              <a:t>Review of basic concepts of Network Discovery and Selection specification text</a:t>
            </a:r>
          </a:p>
          <a:p>
            <a:pPr lvl="2"/>
            <a:r>
              <a:rPr lang="en-US" dirty="0"/>
              <a:t>Conclusion captured in </a:t>
            </a:r>
            <a:r>
              <a:rPr lang="en-US" dirty="0">
                <a:hlinkClick r:id="rId4"/>
              </a:rPr>
              <a:t>https://mentor.ieee.org/omniran/dcn/14/omniran-14-0065-02-CF00-key-concepts-of-nds.pptx</a:t>
            </a:r>
            <a:endParaRPr lang="en-US" dirty="0"/>
          </a:p>
          <a:p>
            <a:pPr lvl="1"/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discussions</a:t>
            </a:r>
            <a:r>
              <a:rPr lang="de-DE" dirty="0"/>
              <a:t> in 802 WGs</a:t>
            </a:r>
          </a:p>
          <a:p>
            <a:pPr lvl="2"/>
            <a:r>
              <a:rPr lang="de-DE" dirty="0"/>
              <a:t>Discussion within 802.15 about 802.15 supporting Ethernet over the air</a:t>
            </a:r>
            <a:endParaRPr lang="en-US" dirty="0"/>
          </a:p>
          <a:p>
            <a:pPr lvl="1"/>
            <a:r>
              <a:rPr lang="en-US" dirty="0"/>
              <a:t>Potential for liaisons</a:t>
            </a:r>
          </a:p>
          <a:p>
            <a:pPr lvl="2"/>
            <a:r>
              <a:rPr lang="en-US"/>
              <a:t>List of organizations drafted, which may provide feedback and review</a:t>
            </a:r>
          </a:p>
          <a:p>
            <a:pPr lvl="3"/>
            <a:r>
              <a:rPr lang="en-US"/>
              <a:t>and finally may use and leverage the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San Antonio, November 2-7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Extension of Network Reference Model for SDN and backhaul</a:t>
            </a:r>
          </a:p>
          <a:p>
            <a:pPr lvl="1"/>
            <a:r>
              <a:rPr lang="en-US"/>
              <a:t>Review revision of text on dynamic spectrum access</a:t>
            </a:r>
          </a:p>
          <a:p>
            <a:pPr lvl="1"/>
            <a:r>
              <a:rPr lang="en-US"/>
              <a:t>Network Discovery and Selection specification text</a:t>
            </a:r>
          </a:p>
          <a:p>
            <a:pPr lvl="1"/>
            <a:r>
              <a:rPr lang="en-US"/>
              <a:t>Multiple IEEE 802 interfaces on the same link</a:t>
            </a:r>
          </a:p>
          <a:p>
            <a:pPr lvl="1"/>
            <a:r>
              <a:rPr lang="en-US"/>
              <a:t>IEEE 802.15 TG3d (100G) support of Ethernet over the air</a:t>
            </a:r>
          </a:p>
          <a:p>
            <a:pPr lvl="1"/>
            <a:r>
              <a:rPr lang="en-US"/>
              <a:t>Project development schedule</a:t>
            </a:r>
          </a:p>
          <a:p>
            <a:pPr lvl="1"/>
            <a:endParaRPr lang="en-US"/>
          </a:p>
          <a:p>
            <a:r>
              <a:rPr lang="en-US"/>
              <a:t>Conference call on October 21</a:t>
            </a:r>
            <a:r>
              <a:rPr lang="en-US" baseline="30000"/>
              <a:t>st</a:t>
            </a:r>
            <a:r>
              <a:rPr lang="en-US"/>
              <a:t>, 10:00AM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263</Words>
  <Application>Microsoft Macintosh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omniran_usecase_template</vt:lpstr>
      <vt:lpstr>802-11-Submission</vt:lpstr>
      <vt:lpstr>Microsoft Word 97 - 2004 Document</vt:lpstr>
      <vt:lpstr>IEEE 802.1 OmniRAN TG Status Report </vt:lpstr>
      <vt:lpstr>IEEE 802.1 OmniRAN TG Status Report to IEEE 802 WGs</vt:lpstr>
      <vt:lpstr>IEEE 802.1 OmniRAN TG Activities</vt:lpstr>
      <vt:lpstr>Looking forward to next session in  San Antonio, November 2-7</vt:lpstr>
      <vt:lpstr>IEEE 802.1 OmniRAN TG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90</cp:revision>
  <cp:lastPrinted>1998-02-10T13:28:06Z</cp:lastPrinted>
  <dcterms:created xsi:type="dcterms:W3CDTF">2013-03-11T14:14:17Z</dcterms:created>
  <dcterms:modified xsi:type="dcterms:W3CDTF">2014-09-18T19:28:08Z</dcterms:modified>
</cp:coreProperties>
</file>