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5" r:id="rId2"/>
    <p:sldId id="296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59" autoAdjust="0"/>
  </p:normalViewPr>
  <p:slideViewPr>
    <p:cSldViewPr>
      <p:cViewPr>
        <p:scale>
          <a:sx n="81" d="100"/>
          <a:sy n="81" d="100"/>
        </p:scale>
        <p:origin x="-942" y="-19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62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4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74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802.11-14/1306r1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4/19-14-0067-01-0CUB-suggested-direction-for-cub.ppt" TargetMode="External"/><Relationship Id="rId2" Type="http://schemas.openxmlformats.org/officeDocument/2006/relationships/hyperlink" Target="https://mentor.ieee.org/802.19/dcn/14/19-14-0060-04-0000-sept-2014-wg-agenda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9/dcn/14/19-14-0068-02-0000-coexistence-lessons-learned-contribution.ppt" TargetMode="External"/><Relationship Id="rId5" Type="http://schemas.openxmlformats.org/officeDocument/2006/relationships/hyperlink" Target="https://mentor.ieee.org/802.19/dcn/14/19-14-0072-00-0CUB-september-2014-ig-cub-closing-report.ppt" TargetMode="External"/><Relationship Id="rId4" Type="http://schemas.openxmlformats.org/officeDocument/2006/relationships/hyperlink" Target="https://mentor.ieee.org/802.19/dcn/14/19-14-0058-01-0CUB-fair-spectrum-sharing-in-unlicensed-spectrum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 802.19 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smtClean="0"/>
              <a:t>Sept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2014-09-19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76353"/>
              </p:ext>
            </p:extLst>
          </p:nvPr>
        </p:nvGraphicFramePr>
        <p:xfrm>
          <a:off x="552450" y="2319338"/>
          <a:ext cx="760571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Document" r:id="rId4" imgW="8258040" imgH="2881108" progId="Word.Document.8">
                  <p:embed/>
                </p:oleObj>
              </mc:Choice>
              <mc:Fallback>
                <p:oleObj name="Document" r:id="rId4" imgW="8258040" imgH="28811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19338"/>
                        <a:ext cx="7605713" cy="265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Sept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mentor.ieee.org/802.19/dcn/14/19-14-0060-04-0000-sept-2014-wg-agenda.xls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mentor.ieee.org/802.19/dcn/14/19-14-0067-01-0CUB-suggested-direction-for-cub.ppt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mentor.ieee.org/802.19/dcn/14/19-14-0058-01-0CUB-fair-spectrum-sharing-in-unlicensed-spectrum.pptx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mentor.ieee.org/802.19/dcn/14/19-14-0072-00-0CUB-september-2014-ig-cub-closing-report.ppt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mentor.ieee.org/802.19/dcn/14/19-14-0068-02-0000-coexistence-lessons-learned-contribution.ppt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21929</TotalTime>
  <Words>60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Microsoft Word 97 - 2003 Document</vt:lpstr>
      <vt:lpstr>Sept 802.19 Liaison Report</vt:lpstr>
      <vt:lpstr>802.19 Sept Meeting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Peter Ecclesine (pecclesi)</cp:lastModifiedBy>
  <cp:revision>881</cp:revision>
  <cp:lastPrinted>1998-02-10T13:28:06Z</cp:lastPrinted>
  <dcterms:created xsi:type="dcterms:W3CDTF">2006-05-16T19:53:05Z</dcterms:created>
  <dcterms:modified xsi:type="dcterms:W3CDTF">2014-09-18T16:48:11Z</dcterms:modified>
</cp:coreProperties>
</file>