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5" r:id="rId2"/>
    <p:sldId id="296" r:id="rId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99CCFF"/>
    <a:srgbClr val="66FF99"/>
    <a:srgbClr val="FF33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91" autoAdjust="0"/>
    <p:restoredTop sz="94659" autoAdjust="0"/>
  </p:normalViewPr>
  <p:slideViewPr>
    <p:cSldViewPr>
      <p:cViewPr>
        <p:scale>
          <a:sx n="81" d="100"/>
          <a:sy n="81" d="100"/>
        </p:scale>
        <p:origin x="-942" y="-19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24" y="39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802.11-14/1234r0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0327F6D-6BED-47BF-94C5-5D1FBF797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662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802.11-14/1234r0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E812B79-8528-4777-A4DF-19E15476A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6407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802.11-14/1234r0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Matthew Fischer (Broadcom)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E812B79-8528-4777-A4DF-19E15476AAA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74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2014</a:t>
            </a:r>
            <a:endParaRPr lang="en-US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2AC053-8BFA-4FF4-8B5A-5332AD0B1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2014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67B4FF7-C279-4157-8C3F-BBC793015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2014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B4E0C4-469D-441A-AD53-3066FCCE1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2014</a:t>
            </a:r>
            <a:endParaRPr lang="en-US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FB57A7-45DD-4B7F-8EF5-82A19C909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2014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392058E-C99D-4C72-8EB6-4E1059F1C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2014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426E09-725D-4934-A96A-1F827AD02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2014</a:t>
            </a: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C7E0EC-48E4-4506-868C-CC003E861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Sept 2014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90F1EA-9367-4D96-9B34-FED93D974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2014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3ED263-403A-4F38-931E-307630065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2014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E0078D-A59A-46BB-8866-5AD10ECA6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2014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AD1AC-5791-4ADE-9734-2C630AD5A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>
                <a:latin typeface="Times New Roman" pitchFamily="18" charset="0"/>
              </a:defRPr>
            </a:lvl1pPr>
          </a:lstStyle>
          <a:p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54EBB73-0A65-4394-9BC5-2702EDBF9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802.11-14/1306r0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4/19-14-0072-00-0CUB-september-2014-ig-cub-closing-report.ppt" TargetMode="External"/><Relationship Id="rId2" Type="http://schemas.openxmlformats.org/officeDocument/2006/relationships/hyperlink" Target="https://mentor.ieee.org/802.19/dcn/14/19-14-0060-04-0000-sept-2014-wg-agenda.x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9/dcn/14/19-14-0068-02-0000-coexistence-lessons-learned-contribution.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 802.19 Liaison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smtClean="0"/>
              <a:t>Sept 2014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685800" y="16764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2014-09-19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/>
        </p:nvGraphicFramePr>
        <p:xfrm>
          <a:off x="522288" y="2278063"/>
          <a:ext cx="7664450" cy="267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9" name="Document" r:id="rId4" imgW="8262143" imgH="2875827" progId="Word.Document.8">
                  <p:embed/>
                </p:oleObj>
              </mc:Choice>
              <mc:Fallback>
                <p:oleObj name="Document" r:id="rId4" imgW="8262143" imgH="287582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78063"/>
                        <a:ext cx="7664450" cy="2671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802.19 Sept </a:t>
            </a:r>
            <a:r>
              <a:rPr lang="en-US" dirty="0" smtClean="0"/>
              <a:t>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mentor.ieee.org/802.19/dcn/14/19-14-0060-04-0000-sept-2014-wg-agenda.xls</a:t>
            </a:r>
            <a:endParaRPr lang="en-US" dirty="0" smtClean="0"/>
          </a:p>
          <a:p>
            <a:pPr>
              <a:buNone/>
            </a:pPr>
            <a:r>
              <a:rPr lang="en-US" dirty="0"/>
              <a:t>https://mentor.ieee.org/802.19/dcn/14/19-14-0067-01-0CUB-suggested-direction-for-cub.ppt</a:t>
            </a:r>
          </a:p>
          <a:p>
            <a:pPr>
              <a:buNone/>
            </a:pPr>
            <a:r>
              <a:rPr lang="en-US" dirty="0"/>
              <a:t>https://mentor.ieee.org/802.19/dcn/14/19-14-0058-01-0CUB-fair-spectrum-sharing-in-unlicensed-spectrum.pptx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mentor.ieee.org/802.19/dcn/14/19-14-0072-00-0CUB-september-2014-ig-cub-closing-report.ppt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mentor.ieee.org/802.19/dcn/14/19-14-0068-02-0000-coexistence-lessons-learned-contribution.ppt</a:t>
            </a: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21741</TotalTime>
  <Words>60</Words>
  <Application>Microsoft Office PowerPoint</Application>
  <PresentationFormat>On-screen Show (4:3)</PresentationFormat>
  <Paragraphs>21</Paragraphs>
  <Slides>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802-11-Submission</vt:lpstr>
      <vt:lpstr>Document</vt:lpstr>
      <vt:lpstr>Sept 802.19 Liaison Report</vt:lpstr>
      <vt:lpstr>802.19 Sept Meeting</vt:lpstr>
    </vt:vector>
  </TitlesOfParts>
  <Company>Intel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802.19 Liaison Report</dc:title>
  <dc:creator>Eldad Perahia</dc:creator>
  <cp:keywords>November 2011</cp:keywords>
  <cp:lastModifiedBy>Peter Ecclesine (pecclesi)</cp:lastModifiedBy>
  <cp:revision>877</cp:revision>
  <cp:lastPrinted>1998-02-10T13:28:06Z</cp:lastPrinted>
  <dcterms:created xsi:type="dcterms:W3CDTF">2006-05-16T19:53:05Z</dcterms:created>
  <dcterms:modified xsi:type="dcterms:W3CDTF">2014-09-18T13:40:36Z</dcterms:modified>
</cp:coreProperties>
</file>