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3" r:id="rId5"/>
    <p:sldId id="280" r:id="rId6"/>
    <p:sldId id="282" r:id="rId7"/>
    <p:sldId id="273" r:id="rId8"/>
    <p:sldId id="27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80-04-00ax-simulation-scenarios.docx" TargetMode="External"/><Relationship Id="rId2" Type="http://schemas.openxmlformats.org/officeDocument/2006/relationships/hyperlink" Target="https://mentor.ieee.org/802.11/dcn/14/11-14-0571-05-00ax-evaluation-methodology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1009-02-00ax-proposed-802-11ax-functional-requirements.doc" TargetMode="External"/><Relationship Id="rId4" Type="http://schemas.openxmlformats.org/officeDocument/2006/relationships/hyperlink" Target="https://mentor.ieee.org/802.11/dcn/14/11-14-0882-04-00ax-tgax-channel-model-document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033-05-00ax-tgax-september-2014-meeting-agenda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September 2014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</a:t>
            </a:r>
            <a:r>
              <a:rPr lang="en-CA" dirty="0" smtClean="0"/>
              <a:t>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Election of Vice Chairs took place during this meeting. The TG Vice Chairs are:</a:t>
            </a:r>
          </a:p>
          <a:p>
            <a:pPr lvl="1"/>
            <a:r>
              <a:rPr lang="en-CA" dirty="0" smtClean="0"/>
              <a:t>Simone Merlin (Qualcomm)</a:t>
            </a:r>
          </a:p>
          <a:p>
            <a:pPr lvl="1"/>
            <a:r>
              <a:rPr lang="en-CA" dirty="0" smtClean="0"/>
              <a:t>Ron Porat (Broadcom) </a:t>
            </a:r>
          </a:p>
          <a:p>
            <a:r>
              <a:rPr lang="en-CA" dirty="0" smtClean="0"/>
              <a:t>Discussion </a:t>
            </a:r>
            <a:r>
              <a:rPr lang="en-CA" dirty="0" smtClean="0"/>
              <a:t>on the Ad Hoc groups started. Discussion will continue in future meetings.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CA" dirty="0" smtClean="0"/>
              <a:t>Approved new revisions of TG </a:t>
            </a:r>
            <a:r>
              <a:rPr lang="en-CA" dirty="0" smtClean="0"/>
              <a:t>documents.</a:t>
            </a:r>
            <a:endParaRPr lang="en-CA" dirty="0" smtClean="0"/>
          </a:p>
          <a:p>
            <a:pPr lvl="1"/>
            <a:r>
              <a:rPr lang="en-CA" dirty="0" smtClean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mentor.ieee.org/802.11/dcn/14/11-14-0571-05-00ax-evaluation-methodology.docx</a:t>
            </a:r>
            <a:r>
              <a:rPr lang="en-CA" dirty="0" smtClean="0"/>
              <a:t> </a:t>
            </a:r>
            <a:endParaRPr lang="en-CA" dirty="0" smtClean="0"/>
          </a:p>
          <a:p>
            <a:pPr lvl="1"/>
            <a:r>
              <a:rPr lang="en-CA" dirty="0" smtClean="0">
                <a:hlinkClick r:id="rId3"/>
              </a:rPr>
              <a:t>https://</a:t>
            </a:r>
            <a:r>
              <a:rPr lang="en-CA" dirty="0" smtClean="0">
                <a:hlinkClick r:id="rId3"/>
              </a:rPr>
              <a:t>mentor.ieee.org/802.11/dcn/14/11-14-0980-04-00ax-simulation-scenarios.docx</a:t>
            </a:r>
            <a:r>
              <a:rPr lang="en-CA" dirty="0" smtClean="0"/>
              <a:t> </a:t>
            </a:r>
            <a:endParaRPr lang="en-CA" dirty="0" smtClean="0"/>
          </a:p>
          <a:p>
            <a:pPr lvl="1"/>
            <a:r>
              <a:rPr lang="en-CA" dirty="0" smtClean="0">
                <a:hlinkClick r:id="rId4"/>
              </a:rPr>
              <a:t>https://</a:t>
            </a:r>
            <a:r>
              <a:rPr lang="en-CA" dirty="0" smtClean="0">
                <a:hlinkClick r:id="rId4"/>
              </a:rPr>
              <a:t>mentor.ieee.org/802.11/dcn/14/11-14-0882-04-00ax-tgax-channel-model-document.docx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>
                <a:hlinkClick r:id="rId5"/>
              </a:rPr>
              <a:t>https://</a:t>
            </a:r>
            <a:r>
              <a:rPr lang="en-CA" dirty="0" smtClean="0">
                <a:hlinkClick r:id="rId5"/>
              </a:rPr>
              <a:t>mentor.ieee.org/802.11/dcn/14/11-14-1009-02-00ax-proposed-802-11ax-functional-requirements.doc</a:t>
            </a:r>
            <a:r>
              <a:rPr lang="en-CA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</a:t>
            </a:r>
            <a:r>
              <a:rPr lang="en-CA" dirty="0" smtClean="0"/>
              <a:t>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record of 54 submissions were uploaded.  52 were covered during the week.</a:t>
            </a:r>
          </a:p>
          <a:p>
            <a:r>
              <a:rPr lang="en-CA" dirty="0" smtClean="0"/>
              <a:t>A list of the submissions is available in the agenda document available at: </a:t>
            </a:r>
            <a:endParaRPr lang="en-CA" dirty="0" smtClean="0"/>
          </a:p>
          <a:p>
            <a:pPr lvl="1"/>
            <a:r>
              <a:rPr lang="en-CA" dirty="0" smtClean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mentor.ieee.org/802.11/dcn/14/11-14-1033-05-00ax-tgax-september-2014-meeting-agenda.ppt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2014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Continue </a:t>
            </a:r>
            <a:r>
              <a:rPr lang="en-CA" sz="2800" dirty="0" smtClean="0"/>
              <a:t>to advance TG documents.</a:t>
            </a:r>
          </a:p>
          <a:p>
            <a:r>
              <a:rPr lang="en-CA" sz="2800" dirty="0" smtClean="0"/>
              <a:t>Technical </a:t>
            </a:r>
            <a:r>
              <a:rPr lang="en-CA" sz="2800" dirty="0" smtClean="0"/>
              <a:t>Presentations.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Thursday </a:t>
            </a:r>
            <a:r>
              <a:rPr lang="en-US" dirty="0" smtClean="0"/>
              <a:t>October</a:t>
            </a:r>
            <a:r>
              <a:rPr lang="en-US" dirty="0" smtClean="0"/>
              <a:t> 09 </a:t>
            </a:r>
            <a:r>
              <a:rPr lang="en-US" dirty="0" smtClean="0"/>
              <a:t>– 10:00 -12:00 ET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1740</TotalTime>
  <Words>275</Words>
  <Application>Microsoft Office PowerPoint</Application>
  <PresentationFormat>On-screen Show (4:3)</PresentationFormat>
  <Paragraphs>62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TGax September 2014 Closing Report</vt:lpstr>
      <vt:lpstr>Abstract</vt:lpstr>
      <vt:lpstr>TG Structure</vt:lpstr>
      <vt:lpstr>Work Completed – TG Documents</vt:lpstr>
      <vt:lpstr>Work Completed – Technical Presentations</vt:lpstr>
      <vt:lpstr>November 2014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255</cp:revision>
  <cp:lastPrinted>1998-02-10T13:28:06Z</cp:lastPrinted>
  <dcterms:created xsi:type="dcterms:W3CDTF">2008-11-13T20:03:38Z</dcterms:created>
  <dcterms:modified xsi:type="dcterms:W3CDTF">2014-09-18T12:00:44Z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1411040613</vt:lpwstr>
  </property>
</Properties>
</file>