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406" r:id="rId3"/>
    <p:sldId id="410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61" autoAdjust="0"/>
    <p:restoredTop sz="94660" autoAdjust="0"/>
  </p:normalViewPr>
  <p:slideViewPr>
    <p:cSldViewPr>
      <p:cViewPr varScale="1">
        <p:scale>
          <a:sx n="96" d="100"/>
          <a:sy n="96" d="100"/>
        </p:scale>
        <p:origin x="504" y="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 smtClean="0"/>
              <a:t>July 2010</a:t>
            </a:r>
            <a:endParaRPr lang="en-GB" dirty="0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339428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Sept 2014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39428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Tim Godfrey, EPRI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802.11-14/1303r0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4/24-14-0028-02-sgtg-smart-grid-whitepaper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6096"/>
            <a:ext cx="7772400" cy="1066800"/>
          </a:xfrm>
          <a:noFill/>
        </p:spPr>
        <p:txBody>
          <a:bodyPr/>
          <a:lstStyle/>
          <a:p>
            <a:r>
              <a:rPr lang="en-GB" dirty="0" smtClean="0"/>
              <a:t>802.24 </a:t>
            </a:r>
            <a:r>
              <a:rPr lang="en-GB" dirty="0" smtClean="0"/>
              <a:t>Vertical Applications </a:t>
            </a:r>
            <a:br>
              <a:rPr lang="en-GB" dirty="0" smtClean="0"/>
            </a:br>
            <a:r>
              <a:rPr lang="en-GB" dirty="0" smtClean="0"/>
              <a:t>Technical </a:t>
            </a:r>
            <a:r>
              <a:rPr lang="en-GB" dirty="0" smtClean="0"/>
              <a:t>Advisory </a:t>
            </a:r>
            <a:r>
              <a:rPr lang="en-GB" dirty="0" smtClean="0"/>
              <a:t>Group</a:t>
            </a:r>
            <a:br>
              <a:rPr lang="en-GB" dirty="0" smtClean="0"/>
            </a:br>
            <a:r>
              <a:rPr lang="en-GB" dirty="0" smtClean="0"/>
              <a:t>Smart Grid Task Group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Liaison </a:t>
            </a:r>
            <a:r>
              <a:rPr lang="en-GB" dirty="0" smtClean="0"/>
              <a:t>Report</a:t>
            </a:r>
            <a:endParaRPr lang="en-GB" dirty="0" smtClean="0"/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2014-09-18</a:t>
            </a:r>
            <a:endParaRPr lang="en-GB" sz="2000" b="0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658813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Document" r:id="rId4" imgW="8152664" imgH="2297815" progId="Word.Document.8">
                  <p:embed/>
                </p:oleObj>
              </mc:Choice>
              <mc:Fallback>
                <p:oleObj name="Document" r:id="rId4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755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 smtClean="0"/>
              <a:t>Author: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772400" cy="576064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802.24 </a:t>
            </a:r>
            <a:r>
              <a:rPr lang="en-US" dirty="0" smtClean="0">
                <a:solidFill>
                  <a:srgbClr val="0070C0"/>
                </a:solidFill>
              </a:rPr>
              <a:t>Structure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46648"/>
            <a:ext cx="7772400" cy="2674640"/>
          </a:xfrm>
        </p:spPr>
        <p:txBody>
          <a:bodyPr/>
          <a:lstStyle/>
          <a:p>
            <a:r>
              <a:rPr lang="en-US" dirty="0" smtClean="0"/>
              <a:t>802.24 </a:t>
            </a:r>
            <a:r>
              <a:rPr lang="en-US" dirty="0" smtClean="0"/>
              <a:t>was formed as the Smart </a:t>
            </a:r>
            <a:r>
              <a:rPr lang="en-US" dirty="0" smtClean="0"/>
              <a:t>Grid Technical Advisory Group</a:t>
            </a:r>
          </a:p>
          <a:p>
            <a:pPr lvl="1"/>
            <a:r>
              <a:rPr lang="en-US" dirty="0" smtClean="0"/>
              <a:t>Internal / external </a:t>
            </a:r>
            <a:r>
              <a:rPr lang="en-US" dirty="0" smtClean="0"/>
              <a:t>coordination </a:t>
            </a:r>
            <a:r>
              <a:rPr lang="en-US" dirty="0" smtClean="0"/>
              <a:t>in </a:t>
            </a:r>
            <a:r>
              <a:rPr lang="en-US" dirty="0" smtClean="0"/>
              <a:t>matters related to </a:t>
            </a:r>
            <a:r>
              <a:rPr lang="en-US" dirty="0"/>
              <a:t>IEEE 802 Smart </a:t>
            </a:r>
            <a:r>
              <a:rPr lang="en-US" dirty="0" smtClean="0"/>
              <a:t>Grid standards</a:t>
            </a:r>
          </a:p>
          <a:p>
            <a:r>
              <a:rPr lang="en-US" dirty="0" smtClean="0"/>
              <a:t>Scope expansion to “Vertical Applications TAG”</a:t>
            </a:r>
            <a:endParaRPr lang="en-US" dirty="0" smtClean="0"/>
          </a:p>
          <a:p>
            <a:pPr lvl="1"/>
            <a:r>
              <a:rPr lang="en-US" dirty="0" smtClean="0"/>
              <a:t>Smart Grid Task Group (24.1) approved in July, continuing </a:t>
            </a:r>
            <a:r>
              <a:rPr lang="en-US" dirty="0"/>
              <a:t>with previous </a:t>
            </a:r>
            <a:r>
              <a:rPr lang="en-US" dirty="0" smtClean="0"/>
              <a:t>SG TAG </a:t>
            </a:r>
            <a:r>
              <a:rPr lang="en-US" dirty="0"/>
              <a:t>scope</a:t>
            </a:r>
            <a:endParaRPr lang="en-US" dirty="0" smtClean="0"/>
          </a:p>
          <a:p>
            <a:pPr lvl="1"/>
            <a:r>
              <a:rPr lang="en-US" dirty="0" smtClean="0"/>
              <a:t>IoT Task Group (24.2) approved with LB - starts in November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4" name="Rectangle 3"/>
          <p:cNvSpPr/>
          <p:nvPr/>
        </p:nvSpPr>
        <p:spPr bwMode="auto">
          <a:xfrm>
            <a:off x="2051720" y="1412776"/>
            <a:ext cx="518457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802.24 Vertical Applications TAG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2758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802.24.1 Smart Grid TG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88024" y="2348880"/>
            <a:ext cx="3744416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/>
              <a:t>802.24.2 IoT TG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0" name="Elbow Connector 9"/>
          <p:cNvCxnSpPr>
            <a:stCxn id="4" idx="2"/>
            <a:endCxn id="7" idx="0"/>
          </p:cNvCxnSpPr>
          <p:nvPr/>
        </p:nvCxnSpPr>
        <p:spPr bwMode="auto">
          <a:xfrm rot="5400000">
            <a:off x="3455876" y="1160748"/>
            <a:ext cx="432048" cy="1944216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Elbow Connector 11"/>
          <p:cNvCxnSpPr>
            <a:stCxn id="4" idx="2"/>
            <a:endCxn id="8" idx="0"/>
          </p:cNvCxnSpPr>
          <p:nvPr/>
        </p:nvCxnSpPr>
        <p:spPr bwMode="auto">
          <a:xfrm rot="16200000" flipH="1">
            <a:off x="5436096" y="1124744"/>
            <a:ext cx="432048" cy="2016224"/>
          </a:xfrm>
          <a:prstGeom prst="bent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8"/>
            <a:ext cx="7772400" cy="51095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September </a:t>
            </a:r>
            <a:r>
              <a:rPr lang="en-US" dirty="0" smtClean="0">
                <a:solidFill>
                  <a:srgbClr val="0070C0"/>
                </a:solidFill>
              </a:rPr>
              <a:t>2014 activities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96855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White Paper on Smart Grid applications of IEEE 802 standards completed. </a:t>
            </a:r>
          </a:p>
          <a:p>
            <a:pPr lvl="1">
              <a:spcBef>
                <a:spcPts val="1200"/>
              </a:spcBef>
            </a:pPr>
            <a:r>
              <a:rPr lang="en-US" dirty="0" smtClean="0">
                <a:hlinkClick r:id="rId2"/>
              </a:rPr>
              <a:t>Document 24-14-0028-02</a:t>
            </a:r>
            <a:r>
              <a:rPr lang="en-US" dirty="0" smtClean="0"/>
              <a:t>  to be published by IEEE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Started developing a companion presentation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Call for contributions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Further development in November</a:t>
            </a:r>
          </a:p>
          <a:p>
            <a:pPr>
              <a:spcBef>
                <a:spcPts val="1200"/>
              </a:spcBef>
            </a:pPr>
            <a:r>
              <a:rPr lang="en-US" dirty="0"/>
              <a:t>Discussion on “IEEE 802 EC Privacy Recommendation Study Group</a:t>
            </a:r>
            <a:r>
              <a:rPr lang="en-US" dirty="0" smtClean="0"/>
              <a:t>”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Use case is focused on personal tracking through mobile devices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TAG did not identify a comparable use case or concern for connected utility devices (Smart Meters, sensors, controllers,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Tim Godfrey, EPRI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15271</TotalTime>
  <Words>187</Words>
  <Application>Microsoft Office PowerPoint</Application>
  <PresentationFormat>On-screen Show (4:3)</PresentationFormat>
  <Paragraphs>30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802-11-Submission</vt:lpstr>
      <vt:lpstr>Document</vt:lpstr>
      <vt:lpstr>802.24 Vertical Applications  Technical Advisory Group Smart Grid Task Group Liaison Report</vt:lpstr>
      <vt:lpstr>802.24 Structure</vt:lpstr>
      <vt:lpstr>September 2014 activities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787</cp:revision>
  <cp:lastPrinted>1998-02-10T13:28:06Z</cp:lastPrinted>
  <dcterms:created xsi:type="dcterms:W3CDTF">2004-12-02T14:01:45Z</dcterms:created>
  <dcterms:modified xsi:type="dcterms:W3CDTF">2014-09-18T12:47:41Z</dcterms:modified>
</cp:coreProperties>
</file>