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0" r:id="rId5"/>
    <p:sldId id="278" r:id="rId6"/>
    <p:sldId id="281" r:id="rId7"/>
    <p:sldId id="273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>
        <p:scale>
          <a:sx n="90" d="100"/>
          <a:sy n="90" d="100"/>
        </p:scale>
        <p:origin x="-163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Edward Au (Marvell Semiconductor))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5965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</a:t>
            </a:r>
            <a:r>
              <a:rPr lang="en-US" sz="1800" b="1" dirty="0" smtClean="0"/>
              <a:t>14/1301r0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309" cy="276999"/>
          </a:xfrm>
          <a:noFill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NG60 </a:t>
            </a:r>
            <a:r>
              <a:rPr lang="en-US" dirty="0" smtClean="0"/>
              <a:t>SG </a:t>
            </a:r>
            <a:r>
              <a:rPr lang="en-US" dirty="0" smtClean="0"/>
              <a:t>September 2014 </a:t>
            </a:r>
            <a:r>
              <a:rPr lang="en-US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003425"/>
              </p:ext>
            </p:extLst>
          </p:nvPr>
        </p:nvGraphicFramePr>
        <p:xfrm>
          <a:off x="709613" y="2643188"/>
          <a:ext cx="8281987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597900" imgH="2387600" progId="Word.Document.8">
                  <p:embed/>
                </p:oleObj>
              </mc:Choice>
              <mc:Fallback>
                <p:oleObj name="Document" r:id="rId4" imgW="8597900" imgH="2387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2643188"/>
                        <a:ext cx="8281987" cy="213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309" cy="276999"/>
          </a:xfrm>
          <a:noFill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smtClean="0"/>
              <a:t>NG60 SG for the September 2014 session</a:t>
            </a:r>
            <a:r>
              <a:rPr lang="en-US" dirty="0" smtClean="0"/>
              <a:t>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 smtClean="0"/>
              <a:t>Many Thanks to </a:t>
            </a:r>
            <a:r>
              <a:rPr lang="en-CA" dirty="0" smtClean="0"/>
              <a:t>Carlos </a:t>
            </a:r>
            <a:r>
              <a:rPr lang="en-CA" dirty="0" err="1" smtClean="0"/>
              <a:t>Cordeiro</a:t>
            </a:r>
            <a:r>
              <a:rPr lang="en-CA" dirty="0" smtClean="0"/>
              <a:t> for conducting </a:t>
            </a:r>
            <a:r>
              <a:rPr lang="en-CA" dirty="0" smtClean="0"/>
              <a:t>the SG meetings during this week – </a:t>
            </a:r>
            <a:r>
              <a:rPr lang="en-CA" dirty="0" smtClean="0"/>
              <a:t>MUCH APPRECIATED</a:t>
            </a:r>
            <a:r>
              <a:rPr lang="en-CA" dirty="0" smtClean="0"/>
              <a:t>!</a:t>
            </a:r>
            <a:endParaRPr lang="en-CA" dirty="0" smtClean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D0C32CE-598C-4DE4-93C8-5824C4112E6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309" cy="276999"/>
          </a:xfrm>
          <a:noFill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309" cy="276999"/>
          </a:xfrm>
          <a:noFill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</a:t>
            </a:r>
            <a:r>
              <a:rPr lang="en-CA" dirty="0" smtClean="0"/>
              <a:t>k Completed</a:t>
            </a:r>
            <a:endParaRPr lang="en-CA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US" dirty="0" smtClean="0"/>
              <a:t>The SG has agreed to a leadership structure and completed the elections of a SG chair and a secretary</a:t>
            </a:r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/>
              <a:t>6</a:t>
            </a:r>
            <a:r>
              <a:rPr lang="en-US" dirty="0" smtClean="0"/>
              <a:t> </a:t>
            </a:r>
            <a:r>
              <a:rPr lang="en-US" dirty="0" smtClean="0"/>
              <a:t>submissions were covered during the meeting covering areas related to</a:t>
            </a:r>
            <a:r>
              <a:rPr lang="en-US" dirty="0" smtClean="0"/>
              <a:t>: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Use cases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Channel model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Draft PAR and CSD proposals</a:t>
            </a:r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algn="just">
              <a:lnSpc>
                <a:spcPct val="90000"/>
              </a:lnSpc>
              <a:defRPr/>
            </a:pPr>
            <a:r>
              <a:rPr lang="en-US" dirty="0" smtClean="0"/>
              <a:t>The SG does not approve issuing a press release to announce its creation</a:t>
            </a: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309" cy="276999"/>
          </a:xfrm>
          <a:noFill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Time Line</a:t>
            </a:r>
            <a:endParaRPr lang="en-CA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charset="0"/>
                <a:ea typeface="MS PGothic" charset="0"/>
              </a:rPr>
              <a:t>The following timeline is reviewed and no question raised:</a:t>
            </a:r>
          </a:p>
          <a:p>
            <a:pPr lvl="1" algn="just"/>
            <a:r>
              <a:rPr lang="en-US" dirty="0" smtClean="0">
                <a:latin typeface="Times New Roman" charset="0"/>
                <a:ea typeface="MS PGothic" charset="0"/>
              </a:rPr>
              <a:t>September 2014 </a:t>
            </a:r>
            <a:r>
              <a:rPr lang="en-US" dirty="0">
                <a:latin typeface="Times New Roman" charset="0"/>
                <a:ea typeface="MS PGothic" charset="0"/>
              </a:rPr>
              <a:t>through </a:t>
            </a:r>
            <a:r>
              <a:rPr lang="en-US" dirty="0" smtClean="0">
                <a:latin typeface="Times New Roman" charset="0"/>
                <a:ea typeface="MS PGothic" charset="0"/>
              </a:rPr>
              <a:t>January 2015 </a:t>
            </a:r>
            <a:r>
              <a:rPr lang="en-US" dirty="0">
                <a:latin typeface="Times New Roman" charset="0"/>
                <a:ea typeface="MS PGothic" charset="0"/>
              </a:rPr>
              <a:t>(inclusive): develop PAR and </a:t>
            </a:r>
            <a:r>
              <a:rPr lang="en-US" dirty="0" smtClean="0">
                <a:latin typeface="Times New Roman" charset="0"/>
                <a:ea typeface="MS PGothic" charset="0"/>
              </a:rPr>
              <a:t>CSD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January 2015</a:t>
            </a:r>
            <a:r>
              <a:rPr lang="en-US" dirty="0">
                <a:latin typeface="Times New Roman" charset="0"/>
                <a:ea typeface="MS PGothic" charset="0"/>
              </a:rPr>
              <a:t>: submit PAR and CSD for WG approval</a:t>
            </a:r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10790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</a:t>
            </a:r>
            <a:r>
              <a:rPr lang="en-US" dirty="0" smtClean="0"/>
              <a:t>mber 2014 </a:t>
            </a:r>
            <a:r>
              <a:rPr lang="en-US" dirty="0" smtClean="0"/>
              <a:t>Goals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309" cy="276999"/>
          </a:xfrm>
          <a:noFill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Review presentations that inform the SG in its effort to develop PAR &amp; CSD, such as: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Use cases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Problems statements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Scope and purpose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Draft PAR </a:t>
            </a:r>
            <a:r>
              <a:rPr lang="en-US" dirty="0">
                <a:latin typeface="Times New Roman" charset="0"/>
                <a:ea typeface="MS PGothic" charset="0"/>
              </a:rPr>
              <a:t>and CSD proposals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  <a:endParaRPr lang="en-US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309" cy="276999"/>
          </a:xfrm>
          <a:noFill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1383</TotalTime>
  <Words>366</Words>
  <Application>Microsoft Macintosh PowerPoint</Application>
  <PresentationFormat>On-screen Show (4:3)</PresentationFormat>
  <Paragraphs>80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Microsoft Word 97 - 2004 Document</vt:lpstr>
      <vt:lpstr>NG60 SG September 2014 Closing Report</vt:lpstr>
      <vt:lpstr>Abstract</vt:lpstr>
      <vt:lpstr>Acknowledgement</vt:lpstr>
      <vt:lpstr>Work Completed</vt:lpstr>
      <vt:lpstr>Time Line</vt:lpstr>
      <vt:lpstr>November 2014 Goals</vt:lpstr>
      <vt:lpstr>Conference Call Times</vt:lpstr>
    </vt:vector>
  </TitlesOfParts>
  <Manager/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September 2014 Closing Report</dc:title>
  <dc:subject/>
  <dc:creator>Edward Au</dc:creator>
  <cp:keywords/>
  <dc:description/>
  <cp:lastModifiedBy>Edward</cp:lastModifiedBy>
  <cp:revision>215</cp:revision>
  <cp:lastPrinted>1998-02-10T13:28:06Z</cp:lastPrinted>
  <dcterms:created xsi:type="dcterms:W3CDTF">2008-11-13T20:03:38Z</dcterms:created>
  <dcterms:modified xsi:type="dcterms:W3CDTF">2014-09-18T08:08:20Z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