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2" r:id="rId3"/>
    <p:sldId id="293" r:id="rId4"/>
    <p:sldId id="292" r:id="rId5"/>
    <p:sldId id="290" r:id="rId6"/>
    <p:sldId id="296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4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802.11-09/0840r0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July 2009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802.11-08/1455r0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2009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0BDA00EA-C510-44A9-980E-C8DBCAD60F3A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0BDA00EA-C510-44A9-980E-C8DBCAD60F3A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33383" y="6475413"/>
            <a:ext cx="221054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Mark Hamilton, Spectralink, Corp.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4FC8E84-0027-4A6F-9976-1DEB9BE09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dirty="0" smtClean="0"/>
              <a:t>Sept 2014	doc</a:t>
            </a:r>
            <a:r>
              <a:rPr lang="en-US" sz="1800" b="1" dirty="0"/>
              <a:t>.: IEEE </a:t>
            </a:r>
            <a:r>
              <a:rPr lang="en-US" sz="1800" b="1" dirty="0" smtClean="0"/>
              <a:t>802.11-14/1297r0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 smtClean="0"/>
              <a:t>Mark Hamilton, Spectralink, Corp.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5B9BDB0-C63C-4C25-8424-3805F41840B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ARC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2014-09-18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2505925"/>
              </p:ext>
            </p:extLst>
          </p:nvPr>
        </p:nvGraphicFramePr>
        <p:xfrm>
          <a:off x="514350" y="2286000"/>
          <a:ext cx="7786688" cy="260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3" name="Document" r:id="rId4" imgW="8257888" imgH="2760161" progId="Word.Document.8">
                  <p:embed/>
                </p:oleObj>
              </mc:Choice>
              <mc:Fallback>
                <p:oleObj name="Document" r:id="rId4" imgW="8257888" imgH="2760161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286000"/>
                        <a:ext cx="7786688" cy="2600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 smtClean="0"/>
              <a:t>This document is the closing report for ARC SC, </a:t>
            </a:r>
          </a:p>
          <a:p>
            <a:pPr algn="ctr" eaLnBrk="1" hangingPunct="1">
              <a:buFontTx/>
              <a:buNone/>
            </a:pPr>
            <a:r>
              <a:rPr lang="en-US" dirty="0" smtClean="0"/>
              <a:t>September 2014, Athens meeting</a:t>
            </a:r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1BA2747-D9B4-4253-BD2A-A397A70658F2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9456BA8-D540-4D8D-ABFC-B66C525D07D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382000" cy="49530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/>
              <a:t>Architecture work</a:t>
            </a:r>
          </a:p>
          <a:p>
            <a:pPr lvl="1">
              <a:spcBef>
                <a:spcPts val="0"/>
              </a:spcBef>
            </a:pPr>
            <a:r>
              <a:rPr lang="en-US" sz="2400" dirty="0"/>
              <a:t>Introduce </a:t>
            </a:r>
            <a:r>
              <a:rPr lang="en-US" sz="2400" dirty="0" smtClean="0"/>
              <a:t>“Distribution System Access Facility” concept, as ‘upper part’ of an AP (between the STA and the DS)</a:t>
            </a:r>
          </a:p>
          <a:p>
            <a:pPr lvl="2">
              <a:spcBef>
                <a:spcPts val="0"/>
              </a:spcBef>
            </a:pPr>
            <a:r>
              <a:rPr lang="en-US" sz="2200" dirty="0" smtClean="0"/>
              <a:t>Need similar understanding for mesh STAs, and various types of ‘relays’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Proposal to make DS_SAP normative; move Annex R into a main-body clause</a:t>
            </a: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800" dirty="0" smtClean="0"/>
              <a:t>MIB Design Pattern work item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Recognized value in system-level view of patterns of use, for combinations of usage of MIB attributes and over-the-air signaling</a:t>
            </a:r>
          </a:p>
          <a:p>
            <a:pPr lvl="1">
              <a:spcBef>
                <a:spcPts val="0"/>
              </a:spcBef>
            </a:pPr>
            <a:r>
              <a:rPr lang="en-US" sz="2400" dirty="0"/>
              <a:t>Started analysis of MIB attributes of type “</a:t>
            </a:r>
            <a:r>
              <a:rPr lang="en-US" sz="2400" dirty="0" err="1"/>
              <a:t>TruthValue</a:t>
            </a:r>
            <a:r>
              <a:rPr lang="en-US" sz="2400" dirty="0"/>
              <a:t>”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Will be discussed further on a telecon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942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9456BA8-D540-4D8D-ABFC-B66C525D07D1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Work Completed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7924800" cy="4648200"/>
          </a:xfrm>
        </p:spPr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en-US" sz="2800" dirty="0">
                <a:ea typeface="ＭＳ Ｐゴシック" pitchFamily="34" charset="-128"/>
              </a:rPr>
              <a:t>IETF/802 coordination </a:t>
            </a:r>
            <a:r>
              <a:rPr lang="en-US" sz="2800" dirty="0" smtClean="0">
                <a:ea typeface="ＭＳ Ｐゴシック" pitchFamily="34" charset="-128"/>
              </a:rPr>
              <a:t>update</a:t>
            </a:r>
            <a:endParaRPr lang="en-US" sz="2800" dirty="0">
              <a:ea typeface="ＭＳ Ｐゴシック" pitchFamily="34" charset="-128"/>
            </a:endParaRPr>
          </a:p>
          <a:p>
            <a:pPr lvl="1" eaLnBrk="1" hangingPunct="1">
              <a:spcBef>
                <a:spcPts val="0"/>
              </a:spcBef>
              <a:defRPr/>
            </a:pPr>
            <a:r>
              <a:rPr lang="en-US" sz="2400" dirty="0">
                <a:ea typeface="ＭＳ Ｐゴシック" pitchFamily="34" charset="-128"/>
              </a:rPr>
              <a:t>No news</a:t>
            </a:r>
            <a:endParaRPr lang="en-US" altLang="en-US" dirty="0"/>
          </a:p>
          <a:p>
            <a:pPr eaLnBrk="1" hangingPunct="1">
              <a:spcBef>
                <a:spcPts val="0"/>
              </a:spcBef>
              <a:defRPr/>
            </a:pPr>
            <a:r>
              <a:rPr lang="en-US" sz="2800" dirty="0" smtClean="0">
                <a:ea typeface="ＭＳ Ｐゴシック" pitchFamily="34" charset="-128"/>
              </a:rPr>
              <a:t>Joint meeting with TGak, and </a:t>
            </a:r>
            <a:r>
              <a:rPr lang="en-US" sz="2800" dirty="0" smtClean="0">
                <a:ea typeface="ＭＳ Ｐゴシック" pitchFamily="34" charset="-128"/>
              </a:rPr>
              <a:t>802.1</a:t>
            </a:r>
            <a:endParaRPr lang="en-US" sz="2800" dirty="0" smtClean="0">
              <a:ea typeface="ＭＳ Ｐゴシック" pitchFamily="34" charset="-128"/>
            </a:endParaRPr>
          </a:p>
          <a:p>
            <a:pPr lvl="1" eaLnBrk="1" hangingPunct="1">
              <a:spcBef>
                <a:spcPts val="0"/>
              </a:spcBef>
              <a:defRPr/>
            </a:pPr>
            <a:r>
              <a:rPr lang="en-US" sz="2400" dirty="0" smtClean="0">
                <a:ea typeface="ＭＳ Ｐゴシック" pitchFamily="34" charset="-128"/>
              </a:rPr>
              <a:t>Agreed there is still architectural work to complete in TGak, so at least one more joint session (in November) is needed.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sz="2400" dirty="0" smtClean="0">
                <a:ea typeface="ＭＳ Ｐゴシック" pitchFamily="34" charset="-128"/>
              </a:rPr>
              <a:t>No significant architectural discussions this week, though.</a:t>
            </a:r>
            <a:endParaRPr lang="en-US" sz="2400" dirty="0" smtClean="0">
              <a:ea typeface="ＭＳ Ｐゴシック" pitchFamily="34" charset="-128"/>
            </a:endParaRPr>
          </a:p>
          <a:p>
            <a:pPr lvl="2"/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70363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D566691-ABE1-475B-8FC6-0CFB0514089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Teleconference(s)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O</a:t>
            </a:r>
            <a:r>
              <a:rPr lang="en-US" sz="3200" dirty="0" smtClean="0"/>
              <a:t>ne planned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October 7, 11:00 am ET, 1 hour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MIB Design Pattern work item</a:t>
            </a: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D566691-ABE1-475B-8FC6-0CFB05140897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November 2014 Goals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79248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 smtClean="0"/>
              <a:t>Two standalone meeting slots planned: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Design Pattern for MIB attribute use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802.11 Architecture topics: DSAF, DS_SAP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IETF/802: CAPWAP, PAWS</a:t>
            </a:r>
          </a:p>
          <a:p>
            <a:pPr lvl="2">
              <a:lnSpc>
                <a:spcPct val="90000"/>
              </a:lnSpc>
            </a:pPr>
            <a:r>
              <a:rPr lang="en-US" sz="2400" dirty="0" smtClean="0"/>
              <a:t>As needed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IEEE 1588, if needed.</a:t>
            </a:r>
          </a:p>
          <a:p>
            <a:pPr>
              <a:lnSpc>
                <a:spcPct val="90000"/>
              </a:lnSpc>
            </a:pPr>
            <a:r>
              <a:rPr lang="en-US" sz="3000" dirty="0" smtClean="0"/>
              <a:t>One joint session with TGak/802.1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11ak architecture discussions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85290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1350</TotalTime>
  <Words>372</Words>
  <Application>Microsoft Office PowerPoint</Application>
  <PresentationFormat>On-screen Show (4:3)</PresentationFormat>
  <Paragraphs>70</Paragraphs>
  <Slides>6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802-11-Submission</vt:lpstr>
      <vt:lpstr>Document</vt:lpstr>
      <vt:lpstr>ARC Closing Report </vt:lpstr>
      <vt:lpstr>Abstract</vt:lpstr>
      <vt:lpstr>Work Completed</vt:lpstr>
      <vt:lpstr>Work Completed (con’t)</vt:lpstr>
      <vt:lpstr>Teleconference(s)</vt:lpstr>
      <vt:lpstr>November 2014 Goals</vt:lpstr>
    </vt:vector>
  </TitlesOfParts>
  <Company>Calypso Ventures,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Mark Hamilton</cp:lastModifiedBy>
  <cp:revision>117</cp:revision>
  <cp:lastPrinted>1998-02-10T13:28:06Z</cp:lastPrinted>
  <dcterms:created xsi:type="dcterms:W3CDTF">2009-07-15T16:38:20Z</dcterms:created>
  <dcterms:modified xsi:type="dcterms:W3CDTF">2014-09-18T07:20:27Z</dcterms:modified>
</cp:coreProperties>
</file>