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292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4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Mark Hamilton, Spectralink,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Sept 2014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802.11-14/1297r0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Spectralink, Corp.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2014-09-18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505925"/>
              </p:ext>
            </p:extLst>
          </p:nvPr>
        </p:nvGraphicFramePr>
        <p:xfrm>
          <a:off x="514350" y="2286000"/>
          <a:ext cx="7786688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Document" r:id="rId4" imgW="8257888" imgH="2760161" progId="Word.Document.8">
                  <p:embed/>
                </p:oleObj>
              </mc:Choice>
              <mc:Fallback>
                <p:oleObj name="Document" r:id="rId4" imgW="8257888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6000"/>
                        <a:ext cx="7786688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September 2014, Athens meeting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953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Architecture work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Introduce </a:t>
            </a:r>
            <a:r>
              <a:rPr lang="en-US" sz="2400" dirty="0" smtClean="0"/>
              <a:t>“Distribution System Access Facility” concept, as ‘upper part’ of an AP (between the STA and the DS)</a:t>
            </a:r>
          </a:p>
          <a:p>
            <a:pPr lvl="2">
              <a:spcBef>
                <a:spcPts val="0"/>
              </a:spcBef>
            </a:pPr>
            <a:r>
              <a:rPr lang="en-US" sz="2200" dirty="0" smtClean="0"/>
              <a:t>Need similar understanding for mesh STAs, and various types of ‘relays’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Proposal to make DS_SAP normative; move Annex R into a main-body clause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MIB Design Pattern work item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Recognized value in system-level view of patterns of use, for combinations of usage of MIB attributes and over-the-air signaling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Started analysis of MIB attributes of type “</a:t>
            </a:r>
            <a:r>
              <a:rPr lang="en-US" sz="2400" dirty="0" err="1"/>
              <a:t>TruthValue</a:t>
            </a:r>
            <a:r>
              <a:rPr lang="en-US" sz="2400" dirty="0"/>
              <a:t>”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Will be discussed further on a telecon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7924800" cy="46482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2800" dirty="0">
                <a:ea typeface="ＭＳ Ｐゴシック" pitchFamily="34" charset="-128"/>
              </a:rPr>
              <a:t>IETF/802 coordination </a:t>
            </a:r>
            <a:r>
              <a:rPr lang="en-US" sz="2800" dirty="0" smtClean="0">
                <a:ea typeface="ＭＳ Ｐゴシック" pitchFamily="34" charset="-128"/>
              </a:rPr>
              <a:t>update</a:t>
            </a:r>
            <a:endParaRPr lang="en-US" sz="2800" dirty="0">
              <a:ea typeface="ＭＳ Ｐゴシック" pitchFamily="34" charset="-128"/>
            </a:endParaRP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>
                <a:ea typeface="ＭＳ Ｐゴシック" pitchFamily="34" charset="-128"/>
              </a:rPr>
              <a:t>No news</a:t>
            </a:r>
            <a:endParaRPr lang="en-US" altLang="en-US" dirty="0"/>
          </a:p>
          <a:p>
            <a:pPr eaLnBrk="1" hangingPunct="1">
              <a:spcBef>
                <a:spcPts val="0"/>
              </a:spcBef>
              <a:defRPr/>
            </a:pPr>
            <a:r>
              <a:rPr lang="en-US" sz="2800" dirty="0" smtClean="0">
                <a:ea typeface="ＭＳ Ｐゴシック" pitchFamily="34" charset="-128"/>
              </a:rPr>
              <a:t>Joint meeting with TGak, and </a:t>
            </a:r>
            <a:r>
              <a:rPr lang="en-US" sz="2800" dirty="0" smtClean="0">
                <a:ea typeface="ＭＳ Ｐゴシック" pitchFamily="34" charset="-128"/>
              </a:rPr>
              <a:t>802.1</a:t>
            </a:r>
            <a:endParaRPr lang="en-US" sz="2800" dirty="0" smtClean="0">
              <a:ea typeface="ＭＳ Ｐゴシック" pitchFamily="34" charset="-128"/>
            </a:endParaRP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ea typeface="ＭＳ Ｐゴシック" pitchFamily="34" charset="-128"/>
              </a:rPr>
              <a:t>Agreed there is still architectural work to complete in TGak, so at least one more joint session (in November) is needed.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ea typeface="ＭＳ Ｐゴシック" pitchFamily="34" charset="-128"/>
              </a:rPr>
              <a:t>No significant architectural discussions this week, though.</a:t>
            </a:r>
            <a:endParaRPr lang="en-US" sz="2400" dirty="0" smtClean="0">
              <a:ea typeface="ＭＳ Ｐゴシック" pitchFamily="34" charset="-128"/>
            </a:endParaRPr>
          </a:p>
          <a:p>
            <a:pPr lvl="2"/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036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</a:t>
            </a:r>
            <a:r>
              <a:rPr lang="en-US" sz="3200" dirty="0" smtClean="0"/>
              <a:t>ne planned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October 7, 11:00 am ET, 1 hour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MIB Design Pattern work item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November 2014 Goals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9248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Two standalone meeting slots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 Architecture topics: DSAF, DS_SAP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IETF/802: CAPWAP, PAWS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As needed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IEEE 1588, if needed.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One joint session with TGak/802.1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11ak architecture discussions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1350</TotalTime>
  <Words>372</Words>
  <Application>Microsoft Office PowerPoint</Application>
  <PresentationFormat>On-screen Show (4:3)</PresentationFormat>
  <Paragraphs>70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ARC Closing Report </vt:lpstr>
      <vt:lpstr>Abstract</vt:lpstr>
      <vt:lpstr>Work Completed</vt:lpstr>
      <vt:lpstr>Work Completed (con’t)</vt:lpstr>
      <vt:lpstr>Teleconference(s)</vt:lpstr>
      <vt:lpstr>November 2014 Goals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117</cp:revision>
  <cp:lastPrinted>1998-02-10T13:28:06Z</cp:lastPrinted>
  <dcterms:created xsi:type="dcterms:W3CDTF">2009-07-15T16:38:20Z</dcterms:created>
  <dcterms:modified xsi:type="dcterms:W3CDTF">2014-09-18T07:20:27Z</dcterms:modified>
</cp:coreProperties>
</file>