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1"/>
  </p:notesMasterIdLst>
  <p:handoutMasterIdLst>
    <p:handoutMasterId r:id="rId12"/>
  </p:handoutMasterIdLst>
  <p:sldIdLst>
    <p:sldId id="269" r:id="rId3"/>
    <p:sldId id="257" r:id="rId4"/>
    <p:sldId id="282" r:id="rId5"/>
    <p:sldId id="283" r:id="rId6"/>
    <p:sldId id="285" r:id="rId7"/>
    <p:sldId id="281" r:id="rId8"/>
    <p:sldId id="284" r:id="rId9"/>
    <p:sldId id="286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87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DFBE800-BC82-494E-9BCB-4CFBB94BF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14906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C9511DD4-8461-104F-9922-A2A8F7A4D3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248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36630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8AC30D68-B388-CC41-9257-1344FD822173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44378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3072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214C0BA8-5355-5B4E-9412-71DD676DB540}" type="slidenum">
              <a:rPr lang="en-US"/>
              <a:pPr/>
              <a:t>2</a:t>
            </a:fld>
            <a:endParaRPr lang="en-US"/>
          </a:p>
        </p:txBody>
      </p:sp>
      <p:sp>
        <p:nvSpPr>
          <p:cNvPr id="3072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072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5250" rIns="95250"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3741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0833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922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797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7804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7396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C9511DD4-8461-104F-9922-A2A8F7A4D3B4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304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CF7610-772C-3D4D-8C99-A8D46C2823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883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A67D51F-CF2D-6C42-9748-EB2DBB36DA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3865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D4F1C17-570C-CA43-989B-0F03229E9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0593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6373C4-1A8C-0242-AA75-D2AEBF300A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4370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572FC-C5E0-DD4B-8FED-6FB8385D43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6899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786188-C7A1-F34D-8203-BE94876DD2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591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DBBF1A-8CCB-4C41-B4F0-1D93E31C67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561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2C924C-1C45-1843-A253-7179FE3465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872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D06645-1081-0449-9962-F4EFC41E20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13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F891-E6CA-6C45-AE29-A660631426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5731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6B5B0C-886F-0241-B388-71EDD4D042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643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06AD267-EA73-F249-B603-690111D877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70176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308596-22FB-5C4E-A17D-15AF451335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25283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A56DA4-AEC1-C94D-A9E0-AD9FDFCFCB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63613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AF931-B5E6-5F45-ABAF-5E07141F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624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115C9B-C0F0-614F-AA02-82F08F911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7812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BB7C2E2-897E-5445-8DCB-75F1112497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7300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CE4D19F-7CAB-E645-B9E8-3822BF3FDF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42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36D456B-2F2B-0C4A-B09F-12247FFF33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9730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47DDBE-C19C-7A43-858D-83D32A3393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126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AD178E-4EE9-6543-B852-DD3C3DBF08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25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8E5B46-9377-5449-8807-3BF3D85067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37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6B638B3E-34DC-E443-9396-932ECA56B5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802.11-14/1291r1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Report</a:t>
            </a:r>
            <a:endParaRPr lang="en-US" altLang="en-US" dirty="0" smtClean="0">
              <a:ea typeface="+mn-ea"/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898260E-706B-8242-AFF7-37E56AD256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ition.fcc.gov/Daily_Releases/Daily_Business/2014/db0425/FCC-14-49A1.pdf" TargetMode="External"/><Relationship Id="rId3" Type="http://schemas.openxmlformats.org/officeDocument/2006/relationships/hyperlink" Target="https://mentor.ieee.org/802.11/dcn/14/11-14-1261-00-0reg-dsrc-coex-tiger-team-future-plans.ppt" TargetMode="External"/><Relationship Id="rId7" Type="http://schemas.openxmlformats.org/officeDocument/2006/relationships/hyperlink" Target="http://transition.fcc.gov/Daily_Releases/Daily_Business/2014/db0401/FCC-14-30A1.pdf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transition.fcc.gov/Daily_Releases/Daily_Business/2013/db1126/FCC-13-147A1.pdf" TargetMode="External"/><Relationship Id="rId5" Type="http://schemas.openxmlformats.org/officeDocument/2006/relationships/hyperlink" Target="http://www.etsi.org/deliver/etsi_en/301500_301599/301598/01.00.09_30/en_301598v010009v.pdf" TargetMode="External"/><Relationship Id="rId4" Type="http://schemas.openxmlformats.org/officeDocument/2006/relationships/hyperlink" Target="http://stakeholders.ofcom.org.uk/binaries/consultations/pssr-2014/summary/pssr.pdf" TargetMode="Externa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apps.fcc.gov/kdb/GetAttachment.html?id=4wW5ciJHL6MTbvszTbwWfg%3D%3D" TargetMode="External"/><Relationship Id="rId13" Type="http://schemas.openxmlformats.org/officeDocument/2006/relationships/hyperlink" Target="https://apps.fcc.gov/kdb/GetAttachment.html?id=Av10E8AY/nOQEAkTHIPn3w%3D%3D" TargetMode="External"/><Relationship Id="rId18" Type="http://schemas.openxmlformats.org/officeDocument/2006/relationships/hyperlink" Target="https://apps.fcc.gov/oetcf/kdb/index.cfm" TargetMode="External"/><Relationship Id="rId3" Type="http://schemas.openxmlformats.org/officeDocument/2006/relationships/hyperlink" Target="https://apps.fcc.gov/kdb/GetAttachment.html?id=3cUnx8sFzFw%2B83mRTVmfcA%3D%3D" TargetMode="External"/><Relationship Id="rId7" Type="http://schemas.openxmlformats.org/officeDocument/2006/relationships/hyperlink" Target="https://apps.fcc.gov/kdb/GetAttachment.html?id=5NjjaXsjV97%2BhlMWvZ1QRw%3D%3D" TargetMode="External"/><Relationship Id="rId12" Type="http://schemas.openxmlformats.org/officeDocument/2006/relationships/hyperlink" Target="https://apps.fcc.gov/kdb/GetAttachment.html?id=eNp5IFFuKWoTrZm61uQUhA%3D%3D" TargetMode="External"/><Relationship Id="rId17" Type="http://schemas.openxmlformats.org/officeDocument/2006/relationships/hyperlink" Target="https://apps.fcc.gov/kdb/GetAttachment.html?id=CCIx4zcIbH79nDI2LjMr5w%3D%3D" TargetMode="External"/><Relationship Id="rId2" Type="http://schemas.openxmlformats.org/officeDocument/2006/relationships/notesSlide" Target="../notesSlides/notesSlide8.xml"/><Relationship Id="rId16" Type="http://schemas.openxmlformats.org/officeDocument/2006/relationships/hyperlink" Target="https://apps.fcc.gov/kdb/GetAttachment.html?id=ztYcsz1hnS%2BkQta73SM0uQ%3D%3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apps.fcc.gov/kdb/GetAttachment.html?id=mPs1a/0jnE%2BaC0lY4I1LLw%3D%3D" TargetMode="External"/><Relationship Id="rId11" Type="http://schemas.openxmlformats.org/officeDocument/2006/relationships/hyperlink" Target="https://apps.fcc.gov/kdb/GetAttachment.html?id=m9uVjb2eFMcFeWkKjYcOPw%3D%3D" TargetMode="External"/><Relationship Id="rId5" Type="http://schemas.openxmlformats.org/officeDocument/2006/relationships/hyperlink" Target="https://apps.fcc.gov/kdb/GetAttachment.html?id=SgWpGmfYUKLV/rbd4bEa3Q%3D%3D" TargetMode="External"/><Relationship Id="rId15" Type="http://schemas.openxmlformats.org/officeDocument/2006/relationships/hyperlink" Target="https://apps.fcc.gov/kdb/GetAttachment.html?id=iZi2ce0J2X67BxW%2BOTX2VQ%3D%3D" TargetMode="External"/><Relationship Id="rId10" Type="http://schemas.openxmlformats.org/officeDocument/2006/relationships/hyperlink" Target="https://apps.fcc.gov/kdb/GetAttachment.html?id=NtQ3aQIx5lRvBnCMUGf5MQ%3D%3D" TargetMode="External"/><Relationship Id="rId4" Type="http://schemas.openxmlformats.org/officeDocument/2006/relationships/hyperlink" Target="https://apps.fcc.gov/kdb/GetAttachment.html?id=eM5nWfrXdjqoh49YSbhsWw%3D%3D" TargetMode="External"/><Relationship Id="rId9" Type="http://schemas.openxmlformats.org/officeDocument/2006/relationships/hyperlink" Target="https://apps.fcc.gov/kdb/GetAttachment.html?id=vCtf1pY%2BBvtwonxGyeTEdg%3D%3D" TargetMode="External"/><Relationship Id="rId14" Type="http://schemas.openxmlformats.org/officeDocument/2006/relationships/hyperlink" Target="https://apps.fcc.gov/kdb/GetAttachment.html?id=LkoNtG2MuOBJc6N1Qj5rWA%3D%3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675493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3D6CCAE5-06F5-C34A-A6FD-BC33E1D7FAF7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>
                <a:latin typeface="Times New Roman" charset="0"/>
              </a:rPr>
              <a:t>IEEE </a:t>
            </a:r>
            <a:r>
              <a:rPr lang="en-US" sz="2800" dirty="0" smtClean="0">
                <a:latin typeface="Times New Roman" charset="0"/>
              </a:rPr>
              <a:t>802.11/15 </a:t>
            </a:r>
            <a:r>
              <a:rPr lang="en-US" sz="2800" dirty="0">
                <a:latin typeface="Times New Roman" charset="0"/>
              </a:rPr>
              <a:t>Regulatory SC</a:t>
            </a:r>
            <a:br>
              <a:rPr lang="en-US" sz="2800" dirty="0">
                <a:latin typeface="Times New Roman" charset="0"/>
              </a:rPr>
            </a:br>
            <a:r>
              <a:rPr lang="en-US" sz="2800" dirty="0" smtClean="0">
                <a:latin typeface="Times New Roman" charset="0"/>
              </a:rPr>
              <a:t>Athens Closing </a:t>
            </a:r>
            <a:r>
              <a:rPr lang="en-US" sz="2800" dirty="0">
                <a:latin typeface="Times New Roman" charset="0"/>
              </a:rPr>
              <a:t>Report</a:t>
            </a: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2014-09-19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9202393"/>
              </p:ext>
            </p:extLst>
          </p:nvPr>
        </p:nvGraphicFramePr>
        <p:xfrm>
          <a:off x="500063" y="3136900"/>
          <a:ext cx="7926387" cy="2376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77" name="Document" r:id="rId5" imgW="8369300" imgH="2514600" progId="Word.Document.8">
                  <p:embed/>
                </p:oleObj>
              </mc:Choice>
              <mc:Fallback>
                <p:oleObj name="Document" r:id="rId5" imgW="8369300" imgH="251460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063" y="3136900"/>
                        <a:ext cx="7926387" cy="2376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731527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296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E07EA4A3-4808-3447-87F1-A3E70ACE90F4}" type="slidenum">
              <a:rPr lang="en-US"/>
              <a:pPr/>
              <a:t>2</a:t>
            </a:fld>
            <a:endParaRPr lang="en-US"/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Abstract</a:t>
            </a:r>
          </a:p>
        </p:txBody>
      </p:sp>
      <p:sp>
        <p:nvSpPr>
          <p:cNvPr id="297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US" dirty="0">
                <a:latin typeface="Times New Roman" charset="0"/>
              </a:rPr>
              <a:t>This presentation is the closing report for the </a:t>
            </a:r>
            <a:r>
              <a:rPr lang="en-US" dirty="0" smtClean="0">
                <a:latin typeface="Times New Roman" charset="0"/>
              </a:rPr>
              <a:t>September 2014 </a:t>
            </a:r>
            <a:r>
              <a:rPr lang="en-US" dirty="0">
                <a:latin typeface="Times New Roman" charset="0"/>
              </a:rPr>
              <a:t>IEEE </a:t>
            </a:r>
            <a:r>
              <a:rPr lang="en-US" dirty="0" smtClean="0">
                <a:latin typeface="Times New Roman" charset="0"/>
              </a:rPr>
              <a:t>802.11/15 </a:t>
            </a:r>
            <a:r>
              <a:rPr lang="en-US" dirty="0">
                <a:latin typeface="Times New Roman" charset="0"/>
              </a:rPr>
              <a:t>Regulatory Standing Committee meeting in </a:t>
            </a:r>
            <a:r>
              <a:rPr lang="en-US" dirty="0" smtClean="0">
                <a:latin typeface="Times New Roman" charset="0"/>
              </a:rPr>
              <a:t>Athens.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Agenda</a:t>
            </a:r>
          </a:p>
        </p:txBody>
      </p:sp>
      <p:sp>
        <p:nvSpPr>
          <p:cNvPr id="3174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Administrative items </a:t>
            </a:r>
          </a:p>
          <a:p>
            <a:pPr eaLnBrk="1" hangingPunct="1"/>
            <a:r>
              <a:rPr lang="en-US" altLang="en-US" sz="2800" dirty="0"/>
              <a:t>Introduction </a:t>
            </a:r>
          </a:p>
          <a:p>
            <a:pPr eaLnBrk="1" hangingPunct="1"/>
            <a:r>
              <a:rPr lang="en-US" altLang="en-US" sz="2800" dirty="0"/>
              <a:t>DSRC Coexistence</a:t>
            </a:r>
          </a:p>
          <a:p>
            <a:pPr eaLnBrk="1" hangingPunct="1"/>
            <a:r>
              <a:rPr lang="en-US" altLang="en-US" sz="2800" dirty="0"/>
              <a:t>Regulatory summaries and presentations</a:t>
            </a:r>
          </a:p>
          <a:p>
            <a:pPr eaLnBrk="1" hangingPunct="1"/>
            <a:r>
              <a:rPr lang="en-US" altLang="en-US" sz="2800" dirty="0"/>
              <a:t>[Potential] Action items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AOB 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sz="2800" dirty="0"/>
              <a:t>Adjourn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675550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174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677C5467-0D41-8145-BB29-ACA5DBC6015E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Accomplishments</a:t>
            </a:r>
          </a:p>
        </p:txBody>
      </p:sp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5027613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Times New Roman" charset="0"/>
              </a:rPr>
              <a:t>DSRC Tiger Team status review</a:t>
            </a:r>
          </a:p>
          <a:p>
            <a:pPr lvl="1" eaLnBrk="1" hangingPunct="1"/>
            <a:r>
              <a:rPr lang="en-US" sz="1800" dirty="0" smtClean="0">
                <a:latin typeface="Times New Roman" charset="0"/>
              </a:rPr>
              <a:t>Finishing presentation from DSRC community opposing Proposal #2</a:t>
            </a:r>
          </a:p>
          <a:p>
            <a:pPr lvl="1" eaLnBrk="1" hangingPunct="1"/>
            <a:r>
              <a:rPr lang="en-US" sz="1800" dirty="0" smtClean="0">
                <a:latin typeface="Times New Roman" charset="0"/>
              </a:rPr>
              <a:t>Final discussion and letter to FCC to follow; probably no consensus on method</a:t>
            </a:r>
          </a:p>
          <a:p>
            <a:pPr lvl="1" eaLnBrk="1" hangingPunct="1"/>
            <a:r>
              <a:rPr lang="en-US" sz="1800" dirty="0" smtClean="0">
                <a:latin typeface="Times New Roman" charset="0"/>
              </a:rPr>
              <a:t>Termination of the TT when these items are complete</a:t>
            </a:r>
          </a:p>
          <a:p>
            <a:pPr eaLnBrk="1" hangingPunct="1"/>
            <a:r>
              <a:rPr lang="en-US" dirty="0" smtClean="0">
                <a:latin typeface="Times New Roman" charset="0"/>
              </a:rPr>
              <a:t>EU Regulatory summaries and status of proceedings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Ofcom finalizing PSSR consultation – 2.3 GHz LTE interference into 2.4 GHz Wi-Fi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EN 300 328 v1.9.1 will not be official until late February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EN 301 598 v1.1.1 (TVWS Devices) published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WGFM developing TVWS regulatory guidance document</a:t>
            </a:r>
          </a:p>
          <a:p>
            <a:pPr lvl="1" eaLnBrk="1" hangingPunct="1"/>
            <a:r>
              <a:rPr lang="en-US" dirty="0" smtClean="0">
                <a:latin typeface="Times New Roman" charset="0"/>
              </a:rPr>
              <a:t>WGSE working on sharing method for 5725-5925 MHz band</a:t>
            </a:r>
          </a:p>
          <a:p>
            <a:pPr lvl="1" eaLnBrk="1" hangingPunct="1"/>
            <a:endParaRPr lang="en-US" dirty="0" smtClean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675549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277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282F1470-F9B3-5847-96D0-F2997491E7EE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Accomplishments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pPr eaLnBrk="1" hangingPunct="1"/>
            <a:r>
              <a:rPr lang="en-US" dirty="0" smtClean="0"/>
              <a:t>US </a:t>
            </a:r>
            <a:r>
              <a:rPr lang="en-US" dirty="0"/>
              <a:t>Regulatory summaries and status of </a:t>
            </a:r>
            <a:r>
              <a:rPr lang="en-US" dirty="0" smtClean="0"/>
              <a:t>proceedings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/>
              <a:t>Globalstar NPRM </a:t>
            </a:r>
            <a:r>
              <a:rPr lang="en-US" altLang="en-US" dirty="0" smtClean="0"/>
              <a:t>action still pending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 smtClean="0"/>
              <a:t>NPRM 14-30 (5 GHz bands) still pending; receiving many petitions </a:t>
            </a:r>
            <a:r>
              <a:rPr lang="en-US" altLang="en-US" dirty="0"/>
              <a:t>for reconsideration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dirty="0"/>
              <a:t>FCC 3.5 GHz FNPRM </a:t>
            </a:r>
            <a:r>
              <a:rPr lang="en-US" altLang="en-US" dirty="0" smtClean="0"/>
              <a:t>actions could take two years</a:t>
            </a:r>
            <a:endParaRPr lang="en-US" altLang="en-US" dirty="0"/>
          </a:p>
          <a:p>
            <a:pPr lvl="1" eaLnBrk="1" hangingPunct="1">
              <a:spcBef>
                <a:spcPct val="0"/>
              </a:spcBef>
            </a:pPr>
            <a:r>
              <a:rPr lang="en-US" altLang="en-US" dirty="0"/>
              <a:t>FCC Open Meeting of September 30 will include new TVWS rules</a:t>
            </a:r>
          </a:p>
          <a:p>
            <a:pPr lvl="1" eaLnBrk="1" hangingPunct="1">
              <a:spcBef>
                <a:spcPct val="0"/>
              </a:spcBef>
            </a:pPr>
            <a:r>
              <a:rPr lang="en-US" altLang="en-US" b="1" i="1" dirty="0" smtClean="0"/>
              <a:t>NEW</a:t>
            </a:r>
            <a:r>
              <a:rPr lang="en-US" altLang="en-US" dirty="0" smtClean="0"/>
              <a:t> </a:t>
            </a:r>
            <a:r>
              <a:rPr lang="en-US" altLang="en-US" dirty="0"/>
              <a:t>FCC KDBs </a:t>
            </a:r>
            <a:r>
              <a:rPr lang="en-US" altLang="en-US" dirty="0" smtClean="0"/>
              <a:t>on DFS and U-NII bands testing, and others</a:t>
            </a:r>
          </a:p>
          <a:p>
            <a:pPr eaLnBrk="1" hangingPunct="1">
              <a:spcBef>
                <a:spcPct val="0"/>
              </a:spcBef>
            </a:pPr>
            <a:r>
              <a:rPr lang="en-US" altLang="en-US" dirty="0" smtClean="0"/>
              <a:t>Items of special interest in these KDBs</a:t>
            </a:r>
          </a:p>
          <a:p>
            <a:pPr lvl="1"/>
            <a:r>
              <a:rPr lang="en-US" altLang="en-US" dirty="0"/>
              <a:t>DFS </a:t>
            </a:r>
            <a:r>
              <a:rPr lang="en-US" altLang="en-US" dirty="0" smtClean="0"/>
              <a:t>testing: new </a:t>
            </a:r>
            <a:r>
              <a:rPr lang="en-US" altLang="en-US" dirty="0"/>
              <a:t>BIN 1 </a:t>
            </a:r>
            <a:r>
              <a:rPr lang="en-US" altLang="en-US" dirty="0" smtClean="0"/>
              <a:t>test, and testing </a:t>
            </a:r>
            <a:r>
              <a:rPr lang="en-US" altLang="en-US" dirty="0"/>
              <a:t>in 100% of the active channel; was 80%</a:t>
            </a:r>
          </a:p>
          <a:p>
            <a:pPr lvl="1"/>
            <a:r>
              <a:rPr lang="en-US" altLang="en-US" dirty="0"/>
              <a:t>Testing of 5 GHz clients with no radar detection</a:t>
            </a:r>
          </a:p>
          <a:p>
            <a:pPr lvl="1"/>
            <a:r>
              <a:rPr lang="en-US" altLang="en-US" dirty="0"/>
              <a:t>U-NII device security testing</a:t>
            </a:r>
          </a:p>
          <a:p>
            <a:pPr lvl="1"/>
            <a:r>
              <a:rPr lang="en-US" altLang="en-US" dirty="0" smtClean="0"/>
              <a:t>Rules </a:t>
            </a:r>
            <a:r>
              <a:rPr lang="en-US" altLang="en-US" dirty="0"/>
              <a:t>for IEEE 802.11ac testing</a:t>
            </a:r>
          </a:p>
          <a:p>
            <a:pPr lvl="1" eaLnBrk="1" hangingPunct="1">
              <a:spcBef>
                <a:spcPct val="0"/>
              </a:spcBef>
            </a:pPr>
            <a:endParaRPr lang="en-US" altLang="en-US" dirty="0"/>
          </a:p>
          <a:p>
            <a:pPr lvl="2" eaLnBrk="1" hangingPunct="1">
              <a:spcBef>
                <a:spcPct val="0"/>
              </a:spcBef>
            </a:pP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675506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032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</a:rPr>
              <a:t>Teleconferences</a:t>
            </a:r>
          </a:p>
        </p:txBody>
      </p:sp>
      <p:sp>
        <p:nvSpPr>
          <p:cNvPr id="3789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charset="0"/>
              </a:rPr>
              <a:t>Regulatory SC</a:t>
            </a:r>
          </a:p>
          <a:p>
            <a:pPr lvl="1"/>
            <a:r>
              <a:rPr lang="en-US" dirty="0">
                <a:latin typeface="Times New Roman" charset="0"/>
              </a:rPr>
              <a:t>Bi-weekly on Thursdays, 12:30 to </a:t>
            </a:r>
            <a:r>
              <a:rPr lang="en-US" dirty="0" smtClean="0">
                <a:latin typeface="Times New Roman" charset="0"/>
              </a:rPr>
              <a:t>13:30 </a:t>
            </a:r>
            <a:r>
              <a:rPr lang="en-US" dirty="0">
                <a:latin typeface="Times New Roman" charset="0"/>
              </a:rPr>
              <a:t>ET</a:t>
            </a:r>
          </a:p>
          <a:p>
            <a:pPr lvl="1"/>
            <a:r>
              <a:rPr lang="en-US" dirty="0">
                <a:latin typeface="Times New Roman" charset="0"/>
              </a:rPr>
              <a:t>Through </a:t>
            </a:r>
            <a:r>
              <a:rPr lang="en-US" dirty="0" smtClean="0">
                <a:latin typeface="Times New Roman" charset="0"/>
              </a:rPr>
              <a:t>November 30</a:t>
            </a:r>
            <a:r>
              <a:rPr lang="en-US" baseline="30000" dirty="0" smtClean="0">
                <a:latin typeface="Times New Roman" charset="0"/>
              </a:rPr>
              <a:t>th</a:t>
            </a:r>
            <a:r>
              <a:rPr lang="en-US" dirty="0" smtClean="0">
                <a:latin typeface="Times New Roman" charset="0"/>
              </a:rPr>
              <a:t> </a:t>
            </a:r>
            <a:endParaRPr lang="en-US" dirty="0">
              <a:latin typeface="Times New Roman" charset="0"/>
            </a:endParaRPr>
          </a:p>
          <a:p>
            <a:r>
              <a:rPr lang="en-US" dirty="0" smtClean="0">
                <a:latin typeface="Times New Roman" charset="0"/>
              </a:rPr>
              <a:t>DSRC </a:t>
            </a:r>
            <a:r>
              <a:rPr lang="en-US" dirty="0">
                <a:latin typeface="Times New Roman" charset="0"/>
              </a:rPr>
              <a:t>Coexistence Tiger Team</a:t>
            </a:r>
          </a:p>
          <a:p>
            <a:pPr lvl="1"/>
            <a:r>
              <a:rPr lang="en-US" dirty="0">
                <a:latin typeface="Times New Roman" charset="0"/>
              </a:rPr>
              <a:t>Weekly on Fridays, 13:00 to 14:00 ET</a:t>
            </a:r>
          </a:p>
          <a:p>
            <a:pPr lvl="1"/>
            <a:r>
              <a:rPr lang="en-US" dirty="0">
                <a:latin typeface="Times New Roman" charset="0"/>
              </a:rPr>
              <a:t>Through </a:t>
            </a:r>
            <a:r>
              <a:rPr lang="en-US" dirty="0" smtClean="0">
                <a:latin typeface="Times New Roman" charset="0"/>
              </a:rPr>
              <a:t>November 30</a:t>
            </a:r>
            <a:r>
              <a:rPr lang="en-US" baseline="30000" dirty="0" smtClean="0">
                <a:latin typeface="Times New Roman" charset="0"/>
              </a:rPr>
              <a:t>th</a:t>
            </a:r>
            <a:r>
              <a:rPr lang="en-US" dirty="0" smtClean="0">
                <a:latin typeface="Times New Roman" charset="0"/>
              </a:rPr>
              <a:t> </a:t>
            </a:r>
            <a:endParaRPr lang="en-US" dirty="0">
              <a:latin typeface="Times New Roman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675550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3789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A8DFCE7-9E5A-DC48-B2C7-5C57F1A27ABB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References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228600" y="1752600"/>
            <a:ext cx="8594725" cy="4743450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en-US" altLang="en-US" sz="1600" b="1" dirty="0" smtClean="0"/>
              <a:t>DSRC Tiger Team future plans</a:t>
            </a:r>
          </a:p>
          <a:p>
            <a:pPr marL="685800" lvl="2" indent="-342900" eaLnBrk="1" hangingPunct="1"/>
            <a:r>
              <a:rPr lang="en-US" altLang="en-US" sz="1400" dirty="0">
                <a:hlinkClick r:id="rId3"/>
              </a:rPr>
              <a:t>https://</a:t>
            </a:r>
            <a:r>
              <a:rPr lang="en-US" altLang="en-US" sz="1400" dirty="0" smtClean="0">
                <a:hlinkClick r:id="rId3"/>
              </a:rPr>
              <a:t>mentor.ieee.org/802.11/dcn/14/11-14-1261-00-0reg-dsrc-coex-tiger-team-future-plans.ppt</a:t>
            </a:r>
            <a:r>
              <a:rPr lang="en-US" altLang="en-US" sz="1400" dirty="0" smtClean="0"/>
              <a:t> </a:t>
            </a:r>
            <a:endParaRPr lang="en-US" altLang="en-US" sz="1400" dirty="0"/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Ofcom Public Sector Spectrum Release consultation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4"/>
              </a:rPr>
              <a:t>http://stakeholders.ofcom.org.uk/binaries/consultations/pssr-2014/summary/pssr.pdf</a:t>
            </a:r>
            <a:r>
              <a:rPr lang="en-US" altLang="en-US" sz="1400" dirty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altLang="en-US" sz="1600" b="1" dirty="0" smtClean="0"/>
              <a:t>EN 301 598 v1.1.1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sz="1400" u="sng" dirty="0" smtClean="0">
                <a:hlinkClick r:id="rId5"/>
              </a:rPr>
              <a:t>http</a:t>
            </a:r>
            <a:r>
              <a:rPr lang="en-US" sz="1400" u="sng" dirty="0">
                <a:hlinkClick r:id="rId5"/>
              </a:rPr>
              <a:t>://www.etsi.org/deliver/etsi_en/301500_301599/301598/01.00.09_30/en_301598v010009v.pdf</a:t>
            </a:r>
            <a:endParaRPr lang="en-US" altLang="en-US" sz="1400" b="1" dirty="0"/>
          </a:p>
          <a:p>
            <a:pPr marL="342900" lvl="1" indent="-342900" eaLnBrk="1" hangingPunct="1">
              <a:buFontTx/>
              <a:buChar char="•"/>
            </a:pPr>
            <a:r>
              <a:rPr lang="en-US" altLang="en-US" sz="1600" b="1" dirty="0"/>
              <a:t>Globalstar TLPS NPRM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6"/>
              </a:rPr>
              <a:t>http://transition.fcc.gov/Daily_Releases/Daily_Business/2013/db1126/FCC-13-147A1.pdf</a:t>
            </a:r>
            <a:r>
              <a:rPr lang="en-US" altLang="en-US" sz="1400" dirty="0"/>
              <a:t> </a:t>
            </a:r>
          </a:p>
          <a:p>
            <a:pPr marL="342900" lvl="1" indent="-342900" eaLnBrk="1" hangingPunct="1">
              <a:buFontTx/>
              <a:buChar char="•"/>
            </a:pPr>
            <a:r>
              <a:rPr lang="en-US" altLang="en-US" sz="1600" b="1" dirty="0"/>
              <a:t>5 GHz R&amp;O FCC 14-30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7"/>
              </a:rPr>
              <a:t>http://transition.fcc.gov/Daily_Releases/Daily_Business/2014/db0401/FCC-14-30A1.pdf</a:t>
            </a:r>
            <a:endParaRPr lang="en-US" altLang="en-US" sz="1400" dirty="0"/>
          </a:p>
          <a:p>
            <a:pPr marL="342900" lvl="1" indent="-342900" eaLnBrk="1" hangingPunct="1">
              <a:buFont typeface="Arial" panose="020B0604020202020204" pitchFamily="34" charset="0"/>
              <a:buChar char="•"/>
            </a:pPr>
            <a:r>
              <a:rPr lang="en-US" altLang="en-US" sz="1600" b="1" dirty="0"/>
              <a:t>FCC 3.5 GHz band FNPRM</a:t>
            </a:r>
            <a:r>
              <a:rPr lang="en-US" altLang="en-US" b="1" dirty="0"/>
              <a:t> </a:t>
            </a:r>
          </a:p>
          <a:p>
            <a:pPr marL="685800" lvl="2" indent="-342900" eaLnBrk="1" hangingPunct="1">
              <a:buFont typeface="Courier New" panose="02070309020205020404" pitchFamily="49" charset="0"/>
              <a:buChar char="o"/>
            </a:pPr>
            <a:r>
              <a:rPr lang="en-US" altLang="en-US" sz="1400" dirty="0">
                <a:hlinkClick r:id="rId8"/>
              </a:rPr>
              <a:t>http://transition.fcc.gov/Daily_Releases/Daily_Business/2014/db0425/FCC-14-49A1.pdf</a:t>
            </a:r>
            <a:endParaRPr lang="en-US" altLang="en-US" sz="1400" dirty="0"/>
          </a:p>
          <a:p>
            <a:pPr marL="342900" lvl="2" indent="0" eaLnBrk="1" hangingPunct="1">
              <a:buNone/>
            </a:pPr>
            <a:r>
              <a:rPr lang="en-US" altLang="en-US" sz="1400" dirty="0" smtClean="0"/>
              <a:t> </a:t>
            </a:r>
            <a:endParaRPr lang="en-US" alt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731527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/>
          </a:p>
        </p:txBody>
      </p:sp>
      <p:sp>
        <p:nvSpPr>
          <p:cNvPr id="2355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smtClean="0"/>
              <a:t>Slide </a:t>
            </a:r>
            <a:fld id="{7460DC96-E733-4CD4-80FD-48F4A3C18114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 b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Rich Kennedy, MediaTek</a:t>
            </a:r>
          </a:p>
        </p:txBody>
      </p:sp>
    </p:spTree>
    <p:extLst>
      <p:ext uri="{BB962C8B-B14F-4D97-AF65-F5344CB8AC3E}">
        <p14:creationId xmlns:p14="http://schemas.microsoft.com/office/powerpoint/2010/main" val="370704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KDBs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648200"/>
          </a:xfrm>
        </p:spPr>
        <p:txBody>
          <a:bodyPr/>
          <a:lstStyle/>
          <a:p>
            <a:r>
              <a:rPr lang="en-US" altLang="en-US" sz="1400" u="sng" dirty="0">
                <a:hlinkClick r:id="rId3"/>
              </a:rPr>
              <a:t>905462 D02 UNII DFS Compliance Procedures New Rules v01r01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4"/>
              </a:rPr>
              <a:t>905462 D03 UNII Clients Without Radar Detection New Rules v01r01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5"/>
              </a:rPr>
              <a:t>848637 D01 DFS Client Devices v01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6"/>
              </a:rPr>
              <a:t>594280 D02 U-NII Device Security v01r01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7"/>
              </a:rPr>
              <a:t>594280 D01 Configuration Control v02r01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8"/>
              </a:rPr>
              <a:t>443999 D01 Approval of DFS UNII Devices v01r02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9"/>
              </a:rPr>
              <a:t>644545 D03 Guidance for IEEE 802 11ac New Rules v01 </a:t>
            </a:r>
            <a:endParaRPr lang="en-US" altLang="en-US" sz="1400" dirty="0"/>
          </a:p>
          <a:p>
            <a:endParaRPr lang="en-US" altLang="en-US" sz="1400" dirty="0"/>
          </a:p>
          <a:p>
            <a:r>
              <a:rPr lang="en-US" altLang="en-US" sz="1400" dirty="0"/>
              <a:t>(items below were distributed to TCBC on 8/13/2014, but included here for completeness)</a:t>
            </a:r>
            <a:br>
              <a:rPr lang="en-US" altLang="en-US" sz="1400" dirty="0"/>
            </a:br>
            <a:r>
              <a:rPr lang="en-US" altLang="en-US" sz="1400" u="sng" dirty="0">
                <a:hlinkClick r:id="rId10"/>
              </a:rPr>
              <a:t>941225 D05A LTE Rel.10 KDB Inquiry Sheet v01r01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11"/>
              </a:rPr>
              <a:t>388624 D02 Permit But Ask List v015r02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12"/>
              </a:rPr>
              <a:t>204515 D01 Grantee Code v01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13"/>
              </a:rPr>
              <a:t>935210 D01 Signal Booster Definitions v02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14"/>
              </a:rPr>
              <a:t>935210 D02 Signal Booster Certification v02r01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15"/>
              </a:rPr>
              <a:t>935210 D03 Signal Booster Measurements v02r01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16"/>
              </a:rPr>
              <a:t>935210 D04 Signal Booster Provider Specific v01 </a:t>
            </a:r>
            <a:r>
              <a:rPr lang="en-US" altLang="en-US" sz="1400" dirty="0"/>
              <a:t/>
            </a:r>
            <a:br>
              <a:rPr lang="en-US" altLang="en-US" sz="1400" dirty="0"/>
            </a:br>
            <a:r>
              <a:rPr lang="en-US" altLang="en-US" sz="1400" u="sng" dirty="0">
                <a:hlinkClick r:id="rId17"/>
              </a:rPr>
              <a:t>442812 D01 SDR Apps Guide v02r03 </a:t>
            </a:r>
            <a:endParaRPr lang="en-US" altLang="en-US" sz="1400" dirty="0"/>
          </a:p>
          <a:p>
            <a:endParaRPr lang="en-US" altLang="en-US" sz="1400" dirty="0"/>
          </a:p>
          <a:p>
            <a:r>
              <a:rPr lang="en-US" altLang="en-US" sz="1400" dirty="0"/>
              <a:t>All the KDB entries can be found at:</a:t>
            </a:r>
            <a:br>
              <a:rPr lang="en-US" altLang="en-US" sz="1400" dirty="0"/>
            </a:br>
            <a:r>
              <a:rPr lang="en-US" altLang="en-US" sz="1400" u="sng" dirty="0">
                <a:hlinkClick r:id="rId18"/>
              </a:rPr>
              <a:t>https://</a:t>
            </a:r>
            <a:r>
              <a:rPr lang="en-US" altLang="en-US" sz="1400" u="sng" dirty="0" smtClean="0">
                <a:hlinkClick r:id="rId18"/>
              </a:rPr>
              <a:t>apps.fcc.gov/oetcf/kdb/index.cfm</a:t>
            </a:r>
            <a:endParaRPr lang="en-US" alt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3375"/>
            <a:ext cx="1675549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September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MediaTek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06AD267-EA73-F249-B603-690111D8779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4066209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31365</TotalTime>
  <Words>511</Words>
  <Application>Microsoft Office PowerPoint</Application>
  <PresentationFormat>On-screen Show (4:3)</PresentationFormat>
  <Paragraphs>119</Paragraphs>
  <Slides>8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802-11-Submission</vt:lpstr>
      <vt:lpstr>Custom Design</vt:lpstr>
      <vt:lpstr>Document</vt:lpstr>
      <vt:lpstr>IEEE 802.11/15 Regulatory SC Athens Closing Report</vt:lpstr>
      <vt:lpstr>Abstract</vt:lpstr>
      <vt:lpstr>Agenda</vt:lpstr>
      <vt:lpstr>Accomplishments</vt:lpstr>
      <vt:lpstr>Accomplishments [2]</vt:lpstr>
      <vt:lpstr>Teleconferences</vt:lpstr>
      <vt:lpstr>References</vt:lpstr>
      <vt:lpstr>KDBs</vt:lpstr>
    </vt:vector>
  </TitlesOfParts>
  <Company>Research In Motion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Dorothy Stanley</cp:lastModifiedBy>
  <cp:revision>1214</cp:revision>
  <cp:lastPrinted>1998-02-10T13:28:06Z</cp:lastPrinted>
  <dcterms:created xsi:type="dcterms:W3CDTF">2014-09-18T16:51:15Z</dcterms:created>
  <dcterms:modified xsi:type="dcterms:W3CDTF">2014-09-18T17:01:02Z</dcterms:modified>
</cp:coreProperties>
</file>