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82" r:id="rId5"/>
    <p:sldId id="283" r:id="rId6"/>
    <p:sldId id="285" r:id="rId7"/>
    <p:sldId id="281" r:id="rId8"/>
    <p:sldId id="284" r:id="rId9"/>
    <p:sldId id="286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96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802.11-14/0808r1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keholders.ofcom.org.uk/binaries/consultations/pssr-2014/summary/pssr.pdf" TargetMode="External"/><Relationship Id="rId7" Type="http://schemas.openxmlformats.org/officeDocument/2006/relationships/hyperlink" Target="http://transition.fcc.gov/Daily_Releases/Daily_Business/2014/db0425/FCC-14-49A1.pdf" TargetMode="External"/><Relationship Id="rId2" Type="http://schemas.openxmlformats.org/officeDocument/2006/relationships/hyperlink" Target="https://mentor.ieee.org/802.11/dcn/14/11-14-1261-00-0reg-dsrc-coex-tiger-team-future-plans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ansition.fcc.gov/Daily_Releases/Daily_Business/2014/db0401/FCC-14-30A1.pdf" TargetMode="External"/><Relationship Id="rId5" Type="http://schemas.openxmlformats.org/officeDocument/2006/relationships/hyperlink" Target="http://transition.fcc.gov/Daily_Releases/Daily_Business/2013/db1126/FCC-13-147A1.pdf" TargetMode="External"/><Relationship Id="rId4" Type="http://schemas.openxmlformats.org/officeDocument/2006/relationships/hyperlink" Target="http://www.etsi.org/deliver/etsi_en/301500_301599/301598/01.00.09_30/en_301598v010009v.pd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apps.fcc.gov/kdb/GetAttachment.html?id=vCtf1pY%2BBvtwonxGyeTEdg%3D%3D" TargetMode="External"/><Relationship Id="rId13" Type="http://schemas.openxmlformats.org/officeDocument/2006/relationships/hyperlink" Target="https://apps.fcc.gov/kdb/GetAttachment.html?id=LkoNtG2MuOBJc6N1Qj5rWA%3D%3D" TargetMode="External"/><Relationship Id="rId3" Type="http://schemas.openxmlformats.org/officeDocument/2006/relationships/hyperlink" Target="https://apps.fcc.gov/kdb/GetAttachment.html?id=eM5nWfrXdjqoh49YSbhsWw%3D%3D" TargetMode="External"/><Relationship Id="rId7" Type="http://schemas.openxmlformats.org/officeDocument/2006/relationships/hyperlink" Target="https://apps.fcc.gov/kdb/GetAttachment.html?id=4wW5ciJHL6MTbvszTbwWfg%3D%3D" TargetMode="External"/><Relationship Id="rId12" Type="http://schemas.openxmlformats.org/officeDocument/2006/relationships/hyperlink" Target="https://apps.fcc.gov/kdb/GetAttachment.html?id=Av10E8AY/nOQEAkTHIPn3w%3D%3D" TargetMode="External"/><Relationship Id="rId17" Type="http://schemas.openxmlformats.org/officeDocument/2006/relationships/hyperlink" Target="https://apps.fcc.gov/oetcf/kdb/index.cfm" TargetMode="External"/><Relationship Id="rId2" Type="http://schemas.openxmlformats.org/officeDocument/2006/relationships/hyperlink" Target="https://apps.fcc.gov/kdb/GetAttachment.html?id=3cUnx8sFzFw%2B83mRTVmfcA%3D%3D" TargetMode="External"/><Relationship Id="rId16" Type="http://schemas.openxmlformats.org/officeDocument/2006/relationships/hyperlink" Target="https://apps.fcc.gov/kdb/GetAttachment.html?id=CCIx4zcIbH79nDI2LjMr5w%3D%3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ps.fcc.gov/kdb/GetAttachment.html?id=5NjjaXsjV97%2BhlMWvZ1QRw%3D%3D" TargetMode="External"/><Relationship Id="rId11" Type="http://schemas.openxmlformats.org/officeDocument/2006/relationships/hyperlink" Target="https://apps.fcc.gov/kdb/GetAttachment.html?id=eNp5IFFuKWoTrZm61uQUhA%3D%3D" TargetMode="External"/><Relationship Id="rId5" Type="http://schemas.openxmlformats.org/officeDocument/2006/relationships/hyperlink" Target="https://apps.fcc.gov/kdb/GetAttachment.html?id=mPs1a/0jnE%2BaC0lY4I1LLw%3D%3D" TargetMode="External"/><Relationship Id="rId15" Type="http://schemas.openxmlformats.org/officeDocument/2006/relationships/hyperlink" Target="https://apps.fcc.gov/kdb/GetAttachment.html?id=ztYcsz1hnS%2BkQta73SM0uQ%3D%3D" TargetMode="External"/><Relationship Id="rId10" Type="http://schemas.openxmlformats.org/officeDocument/2006/relationships/hyperlink" Target="https://apps.fcc.gov/kdb/GetAttachment.html?id=m9uVjb2eFMcFeWkKjYcOPw%3D%3D" TargetMode="External"/><Relationship Id="rId4" Type="http://schemas.openxmlformats.org/officeDocument/2006/relationships/hyperlink" Target="https://apps.fcc.gov/kdb/GetAttachment.html?id=SgWpGmfYUKLV/rbd4bEa3Q%3D%3D" TargetMode="External"/><Relationship Id="rId9" Type="http://schemas.openxmlformats.org/officeDocument/2006/relationships/hyperlink" Target="https://apps.fcc.gov/kdb/GetAttachment.html?id=NtQ3aQIx5lRvBnCMUGf5MQ%3D%3D" TargetMode="External"/><Relationship Id="rId14" Type="http://schemas.openxmlformats.org/officeDocument/2006/relationships/hyperlink" Target="https://apps.fcc.gov/kdb/GetAttachment.html?id=iZi2ce0J2X67BxW%2BOTX2VQ%3D%3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Athens 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2014-09-19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September </a:t>
            </a:r>
            <a:r>
              <a:rPr lang="en-US" dirty="0" smtClean="0">
                <a:latin typeface="Times New Roman" charset="0"/>
              </a:rPr>
              <a:t>2014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Athens.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Administrative items </a:t>
            </a:r>
          </a:p>
          <a:p>
            <a:pPr eaLnBrk="1" hangingPunct="1"/>
            <a:r>
              <a:rPr lang="en-US" altLang="en-US" sz="2800" dirty="0"/>
              <a:t>Introduction </a:t>
            </a:r>
          </a:p>
          <a:p>
            <a:pPr eaLnBrk="1" hangingPunct="1"/>
            <a:r>
              <a:rPr lang="en-US" altLang="en-US" sz="2800" dirty="0"/>
              <a:t>DSRC Coexistence</a:t>
            </a:r>
          </a:p>
          <a:p>
            <a:pPr eaLnBrk="1" hangingPunct="1"/>
            <a:r>
              <a:rPr lang="en-US" altLang="en-US" sz="2800" dirty="0"/>
              <a:t>Regulatory summaries and presentations</a:t>
            </a:r>
          </a:p>
          <a:p>
            <a:pPr eaLnBrk="1" hangingPunct="1"/>
            <a:r>
              <a:rPr lang="en-US" altLang="en-US" sz="2800" dirty="0"/>
              <a:t>[Potential] Action items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AOB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Adjourn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Accomplishments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</a:rPr>
              <a:t>DSRC Tiger Team status review</a:t>
            </a:r>
          </a:p>
          <a:p>
            <a:pPr lvl="1" eaLnBrk="1" hangingPunct="1"/>
            <a:r>
              <a:rPr lang="en-US" sz="1800" dirty="0" smtClean="0">
                <a:latin typeface="Times New Roman" charset="0"/>
              </a:rPr>
              <a:t>Finishing presentation from DSRC community opposing Proposal #2</a:t>
            </a:r>
          </a:p>
          <a:p>
            <a:pPr lvl="1" eaLnBrk="1" hangingPunct="1"/>
            <a:r>
              <a:rPr lang="en-US" sz="1800" dirty="0" smtClean="0">
                <a:latin typeface="Times New Roman" charset="0"/>
              </a:rPr>
              <a:t>Final discussion and letter to FCC to follow; probably no consensus on method</a:t>
            </a:r>
          </a:p>
          <a:p>
            <a:pPr lvl="1" eaLnBrk="1" hangingPunct="1"/>
            <a:r>
              <a:rPr lang="en-US" sz="1800" dirty="0" smtClean="0">
                <a:latin typeface="Times New Roman" charset="0"/>
              </a:rPr>
              <a:t>Termination of the TT when these items are complete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EU Regulatory summaries and status of proceedings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Ofcom finalizing PSSR consultation – 2.3 GHz LTE interference into 2.4 GHz Wi-Fi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EN 300 328 v1.9.1 will not be official until late February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EN 301 598 v1.1.1 (TVWS Devices) published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WGFM developing TVWS regulatory guidance document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WGSE working on sharing method for 5725-5925 MHz band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pPr eaLnBrk="1" hangingPunct="1"/>
            <a:r>
              <a:rPr lang="en-US" dirty="0" smtClean="0"/>
              <a:t>US </a:t>
            </a:r>
            <a:r>
              <a:rPr lang="en-US" dirty="0"/>
              <a:t>Regulatory summaries and status of </a:t>
            </a:r>
            <a:r>
              <a:rPr lang="en-US" dirty="0" smtClean="0"/>
              <a:t>proceedings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Globalstar NPRM </a:t>
            </a:r>
            <a:r>
              <a:rPr lang="en-US" altLang="en-US" dirty="0" smtClean="0"/>
              <a:t>action still pending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 smtClean="0"/>
              <a:t>NPRM 14-30 (5 GHz bands) still pending; receiving many petitions </a:t>
            </a:r>
            <a:r>
              <a:rPr lang="en-US" altLang="en-US" dirty="0"/>
              <a:t>for reconsideration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FCC 3.5 GHz FNPRM </a:t>
            </a:r>
            <a:r>
              <a:rPr lang="en-US" altLang="en-US" dirty="0" smtClean="0"/>
              <a:t>actions could take two years</a:t>
            </a:r>
            <a:endParaRPr lang="en-US" altLang="en-US" dirty="0"/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FCC Open Meeting of September 30 will include new TVWS rules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b="1" i="1" dirty="0" smtClean="0"/>
              <a:t>NEW</a:t>
            </a:r>
            <a:r>
              <a:rPr lang="en-US" altLang="en-US" dirty="0" smtClean="0"/>
              <a:t> </a:t>
            </a:r>
            <a:r>
              <a:rPr lang="en-US" altLang="en-US" dirty="0"/>
              <a:t>FCC KDBs </a:t>
            </a:r>
            <a:r>
              <a:rPr lang="en-US" altLang="en-US" dirty="0" smtClean="0"/>
              <a:t>on DFS and U-NII bands testing, and others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Items of special interest in these KDBs</a:t>
            </a:r>
          </a:p>
          <a:p>
            <a:pPr lvl="1"/>
            <a:r>
              <a:rPr lang="en-US" altLang="en-US" dirty="0"/>
              <a:t>DFS </a:t>
            </a:r>
            <a:r>
              <a:rPr lang="en-US" altLang="en-US" dirty="0" smtClean="0"/>
              <a:t>testing: new </a:t>
            </a:r>
            <a:r>
              <a:rPr lang="en-US" altLang="en-US" dirty="0"/>
              <a:t>BIN 1 </a:t>
            </a:r>
            <a:r>
              <a:rPr lang="en-US" altLang="en-US" dirty="0" smtClean="0"/>
              <a:t>test, and testing </a:t>
            </a:r>
            <a:r>
              <a:rPr lang="en-US" altLang="en-US" dirty="0"/>
              <a:t>in 100% of the active channel; was 80%</a:t>
            </a:r>
          </a:p>
          <a:p>
            <a:pPr lvl="1"/>
            <a:r>
              <a:rPr lang="en-US" altLang="en-US" dirty="0"/>
              <a:t>Testing of 5 GHz clients with no radar detection</a:t>
            </a:r>
          </a:p>
          <a:p>
            <a:pPr lvl="1"/>
            <a:r>
              <a:rPr lang="en-US" altLang="en-US" dirty="0"/>
              <a:t>U-NII device security testing</a:t>
            </a:r>
          </a:p>
          <a:p>
            <a:pPr lvl="1"/>
            <a:r>
              <a:rPr lang="en-US" altLang="en-US" dirty="0" smtClean="0"/>
              <a:t>Rules </a:t>
            </a:r>
            <a:r>
              <a:rPr lang="en-US" altLang="en-US" dirty="0"/>
              <a:t>for IEEE 802.11ac testing</a:t>
            </a:r>
          </a:p>
          <a:p>
            <a:pPr lvl="1" eaLnBrk="1" hangingPunct="1">
              <a:spcBef>
                <a:spcPct val="0"/>
              </a:spcBef>
            </a:pPr>
            <a:endParaRPr lang="en-US" altLang="en-US" dirty="0"/>
          </a:p>
          <a:p>
            <a:pPr lvl="2"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Teleconferences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Regulatory SC</a:t>
            </a:r>
          </a:p>
          <a:p>
            <a:pPr lvl="1"/>
            <a:r>
              <a:rPr lang="en-US" dirty="0">
                <a:latin typeface="Times New Roman" charset="0"/>
              </a:rPr>
              <a:t>Bi-weekly on Thursdays, 12:30 to </a:t>
            </a:r>
            <a:r>
              <a:rPr lang="en-US" dirty="0" smtClean="0">
                <a:latin typeface="Times New Roman" charset="0"/>
              </a:rPr>
              <a:t>13:30 </a:t>
            </a:r>
            <a:r>
              <a:rPr lang="en-US" dirty="0">
                <a:latin typeface="Times New Roman" charset="0"/>
              </a:rPr>
              <a:t>ET</a:t>
            </a:r>
          </a:p>
          <a:p>
            <a:pPr lvl="1"/>
            <a:r>
              <a:rPr lang="en-US" dirty="0">
                <a:latin typeface="Times New Roman" charset="0"/>
              </a:rPr>
              <a:t>Through </a:t>
            </a:r>
            <a:r>
              <a:rPr lang="en-US" dirty="0" smtClean="0">
                <a:latin typeface="Times New Roman" charset="0"/>
              </a:rPr>
              <a:t>November 30</a:t>
            </a:r>
            <a:r>
              <a:rPr lang="en-US" baseline="30000" dirty="0" smtClean="0">
                <a:latin typeface="Times New Roman" charset="0"/>
              </a:rPr>
              <a:t>th</a:t>
            </a:r>
            <a:r>
              <a:rPr lang="en-US" dirty="0" smtClean="0">
                <a:latin typeface="Times New Roman" charset="0"/>
              </a:rPr>
              <a:t> </a:t>
            </a:r>
            <a:endParaRPr lang="en-US" dirty="0">
              <a:latin typeface="Times New Roman" charset="0"/>
            </a:endParaRPr>
          </a:p>
          <a:p>
            <a:r>
              <a:rPr lang="en-US" dirty="0" smtClean="0">
                <a:latin typeface="Times New Roman" charset="0"/>
              </a:rPr>
              <a:t>DSRC </a:t>
            </a:r>
            <a:r>
              <a:rPr lang="en-US" dirty="0">
                <a:latin typeface="Times New Roman" charset="0"/>
              </a:rPr>
              <a:t>Coexistence Tiger Team</a:t>
            </a:r>
          </a:p>
          <a:p>
            <a:pPr lvl="1"/>
            <a:r>
              <a:rPr lang="en-US" dirty="0">
                <a:latin typeface="Times New Roman" charset="0"/>
              </a:rPr>
              <a:t>Weekly on Fridays, 13:00 to 14:00 ET</a:t>
            </a:r>
          </a:p>
          <a:p>
            <a:pPr lvl="1"/>
            <a:r>
              <a:rPr lang="en-US" dirty="0">
                <a:latin typeface="Times New Roman" charset="0"/>
              </a:rPr>
              <a:t>Through </a:t>
            </a:r>
            <a:r>
              <a:rPr lang="en-US" dirty="0" smtClean="0">
                <a:latin typeface="Times New Roman" charset="0"/>
              </a:rPr>
              <a:t>November 30</a:t>
            </a:r>
            <a:r>
              <a:rPr lang="en-US" baseline="30000" dirty="0" smtClean="0">
                <a:latin typeface="Times New Roman" charset="0"/>
              </a:rPr>
              <a:t>th</a:t>
            </a:r>
            <a:r>
              <a:rPr lang="en-US" dirty="0" smtClean="0">
                <a:latin typeface="Times New Roman" charset="0"/>
              </a:rPr>
              <a:t> 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A8DFCE7-9E5A-DC48-B2C7-5C57F1A27ABB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References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 smtClean="0"/>
              <a:t>DSRC Tiger Team future plans</a:t>
            </a:r>
          </a:p>
          <a:p>
            <a:pPr marL="685800" lvl="2" indent="-342900" eaLnBrk="1" hangingPunct="1"/>
            <a:r>
              <a:rPr lang="en-US" altLang="en-US" sz="1400" dirty="0">
                <a:hlinkClick r:id="rId2"/>
              </a:rPr>
              <a:t>https://</a:t>
            </a:r>
            <a:r>
              <a:rPr lang="en-US" altLang="en-US" sz="1400" dirty="0" smtClean="0">
                <a:hlinkClick r:id="rId2"/>
              </a:rPr>
              <a:t>mentor.ieee.org/802.11/dcn/14/11-14-1261-00-0reg-dsrc-coex-tiger-team-future-plans.ppt</a:t>
            </a:r>
            <a:r>
              <a:rPr lang="en-US" altLang="en-US" sz="1400" dirty="0" smtClean="0"/>
              <a:t> </a:t>
            </a:r>
            <a:endParaRPr lang="en-US" altLang="en-US" sz="1400" dirty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Ofcom Public Sector Spectrum Release consultation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3"/>
              </a:rPr>
              <a:t>http://stakeholders.ofcom.org.uk/binaries/consultations/pssr-2014/summary/pssr.pdf</a:t>
            </a:r>
            <a:r>
              <a:rPr lang="en-US" altLang="en-US" sz="1400" dirty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 smtClean="0"/>
              <a:t>EN 301 598 v1.1.1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sz="1400" u="sng" dirty="0" smtClean="0">
                <a:hlinkClick r:id="rId4"/>
              </a:rPr>
              <a:t>http</a:t>
            </a:r>
            <a:r>
              <a:rPr lang="en-US" sz="1400" u="sng" dirty="0">
                <a:hlinkClick r:id="rId4"/>
              </a:rPr>
              <a:t>://www.etsi.org/deliver/etsi_en/301500_301599/301598/01.00.09_30/en_301598v010009v.pdf</a:t>
            </a:r>
            <a:endParaRPr lang="en-US" altLang="en-US" sz="1400" b="1" dirty="0"/>
          </a:p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/>
              <a:t>Globalstar TLPS NPRM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5"/>
              </a:rPr>
              <a:t>http://transition.fcc.gov/Daily_Releases/Daily_Business/2013/db1126/FCC-13-147A1.pdf</a:t>
            </a:r>
            <a:r>
              <a:rPr lang="en-US" altLang="en-US" sz="1400" dirty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/>
              <a:t>5 GHz R&amp;O FCC 14-30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6"/>
              </a:rPr>
              <a:t>http://transition.fcc.gov/Daily_Releases/Daily_Business/2014/db0401/FCC-14-30A1.pdf</a:t>
            </a:r>
            <a:endParaRPr lang="en-US" altLang="en-US" sz="1400" dirty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FCC 3.5 GHz band FNPRM</a:t>
            </a:r>
            <a:r>
              <a:rPr lang="en-US" altLang="en-US" b="1" dirty="0"/>
              <a:t> 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7"/>
              </a:rPr>
              <a:t>http://transition.fcc.gov/Daily_Releases/Daily_Business/2014/db0425/FCC-14-49A1.pdf</a:t>
            </a:r>
            <a:endParaRPr lang="en-US" altLang="en-US" sz="1400" dirty="0"/>
          </a:p>
          <a:p>
            <a:pPr marL="342900" lvl="2" indent="0" eaLnBrk="1" hangingPunct="1">
              <a:buNone/>
            </a:pPr>
            <a:r>
              <a:rPr lang="en-US" altLang="en-US" sz="1400" dirty="0" smtClean="0"/>
              <a:t> </a:t>
            </a:r>
            <a:endParaRPr lang="en-US" alt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460DC96-E733-4CD4-80FD-48F4A3C1811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</p:spTree>
    <p:extLst>
      <p:ext uri="{BB962C8B-B14F-4D97-AF65-F5344CB8AC3E}">
        <p14:creationId xmlns:p14="http://schemas.microsoft.com/office/powerpoint/2010/main" val="37070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KDBs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altLang="en-US" sz="1400" u="sng" dirty="0">
                <a:hlinkClick r:id="rId2"/>
              </a:rPr>
              <a:t>905462 D02 UNII DFS Compliance Procedures New Rules v01r01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3"/>
              </a:rPr>
              <a:t>905462 D03 UNII Clients Without Radar Detection New Rules v01r01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4"/>
              </a:rPr>
              <a:t>848637 D01 DFS Client Devices v01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5"/>
              </a:rPr>
              <a:t>594280 D02 U-NII Device Security v01r01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6"/>
              </a:rPr>
              <a:t>594280 D01 Configuration Control v02r01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7"/>
              </a:rPr>
              <a:t>443999 D01 Approval of DFS UNII Devices v01r02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8"/>
              </a:rPr>
              <a:t>644545 D03 Guidance for IEEE 802 11ac New Rules v01 </a:t>
            </a:r>
            <a:endParaRPr lang="en-US" altLang="en-US" sz="1400" dirty="0"/>
          </a:p>
          <a:p>
            <a:endParaRPr lang="en-US" altLang="en-US" sz="1400" dirty="0"/>
          </a:p>
          <a:p>
            <a:r>
              <a:rPr lang="en-US" altLang="en-US" sz="1400" dirty="0"/>
              <a:t>(items below were distributed to TCBC on 8/13/2014, but included here for completeness)</a:t>
            </a:r>
            <a:br>
              <a:rPr lang="en-US" altLang="en-US" sz="1400" dirty="0"/>
            </a:br>
            <a:r>
              <a:rPr lang="en-US" altLang="en-US" sz="1400" u="sng" dirty="0">
                <a:hlinkClick r:id="rId9"/>
              </a:rPr>
              <a:t>941225 D05A LTE Rel.10 KDB Inquiry Sheet v01r01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0"/>
              </a:rPr>
              <a:t>388624 D02 Permit But Ask List v015r02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1"/>
              </a:rPr>
              <a:t>204515 D01 Grantee Code v01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2"/>
              </a:rPr>
              <a:t>935210 D01 Signal Booster Definitions v02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3"/>
              </a:rPr>
              <a:t>935210 D02 Signal Booster Certification v02r01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4"/>
              </a:rPr>
              <a:t>935210 D03 Signal Booster Measurements v02r01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5"/>
              </a:rPr>
              <a:t>935210 D04 Signal Booster Provider Specific v01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6"/>
              </a:rPr>
              <a:t>442812 D01 SDR Apps Guide v02r03 </a:t>
            </a:r>
            <a:endParaRPr lang="en-US" altLang="en-US" sz="1400" dirty="0"/>
          </a:p>
          <a:p>
            <a:endParaRPr lang="en-US" altLang="en-US" sz="1400" dirty="0"/>
          </a:p>
          <a:p>
            <a:r>
              <a:rPr lang="en-US" altLang="en-US" sz="1400" dirty="0"/>
              <a:t>All the KDB entries can be found at:</a:t>
            </a:r>
            <a:br>
              <a:rPr lang="en-US" altLang="en-US" sz="1400" dirty="0"/>
            </a:br>
            <a:r>
              <a:rPr lang="en-US" altLang="en-US" sz="1400" u="sng" dirty="0">
                <a:hlinkClick r:id="rId17"/>
              </a:rPr>
              <a:t>https://</a:t>
            </a:r>
            <a:r>
              <a:rPr lang="en-US" altLang="en-US" sz="1400" u="sng" dirty="0" smtClean="0">
                <a:hlinkClick r:id="rId17"/>
              </a:rPr>
              <a:t>apps.fcc.gov/oetcf/kdb/index.cfm</a:t>
            </a:r>
            <a:endParaRPr lang="en-US" alt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662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31361</TotalTime>
  <Words>427</Words>
  <Application>Microsoft Office PowerPoint</Application>
  <PresentationFormat>On-screen Show (4:3)</PresentationFormat>
  <Paragraphs>95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MS PGothic</vt:lpstr>
      <vt:lpstr>MS PGothic</vt:lpstr>
      <vt:lpstr>Arial</vt:lpstr>
      <vt:lpstr>Calibri</vt:lpstr>
      <vt:lpstr>Courier New</vt:lpstr>
      <vt:lpstr>Times New Roman</vt:lpstr>
      <vt:lpstr>802-11-Submission</vt:lpstr>
      <vt:lpstr>Custom Design</vt:lpstr>
      <vt:lpstr>Document</vt:lpstr>
      <vt:lpstr>IEEE 802.11/15 Regulatory SC Athens Closing Report</vt:lpstr>
      <vt:lpstr>Abstract</vt:lpstr>
      <vt:lpstr>Agenda</vt:lpstr>
      <vt:lpstr>Accomplishments</vt:lpstr>
      <vt:lpstr>Accomplishments [2]</vt:lpstr>
      <vt:lpstr>Teleconferences</vt:lpstr>
      <vt:lpstr>References</vt:lpstr>
      <vt:lpstr>KDBs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1213</cp:revision>
  <cp:lastPrinted>1998-02-10T13:28:06Z</cp:lastPrinted>
  <dcterms:created xsi:type="dcterms:W3CDTF">2009-04-21T18:18:19Z</dcterms:created>
  <dcterms:modified xsi:type="dcterms:W3CDTF">2014-09-17T12:04:27Z</dcterms:modified>
</cp:coreProperties>
</file>