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365" r:id="rId3"/>
    <p:sldId id="367" r:id="rId4"/>
    <p:sldId id="379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D6D6D6"/>
    <a:srgbClr val="00FF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07" autoAdjust="0"/>
    <p:restoredTop sz="94660"/>
  </p:normalViewPr>
  <p:slideViewPr>
    <p:cSldViewPr>
      <p:cViewPr varScale="1">
        <p:scale>
          <a:sx n="114" d="100"/>
          <a:sy n="114" d="100"/>
        </p:scale>
        <p:origin x="-1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41297" y="6475413"/>
            <a:ext cx="140262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316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20088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November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383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316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297" y="6475413"/>
            <a:ext cx="14026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2017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5FCE21BC-3A2D-4A13-9E57-C304A74846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85229" y="332601"/>
            <a:ext cx="28602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doc.: IEEE 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802.11-14/1262 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r04</a:t>
            </a:r>
            <a:endParaRPr lang="en-US" sz="18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94894" y="6475413"/>
            <a:ext cx="2549031" cy="184666"/>
          </a:xfrm>
          <a:noFill/>
        </p:spPr>
        <p:txBody>
          <a:bodyPr/>
          <a:lstStyle/>
          <a:p>
            <a:r>
              <a:rPr lang="en-US" dirty="0" smtClean="0"/>
              <a:t>Paul A. Lambert, Marvell Semiconductor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4114" y="6475413"/>
            <a:ext cx="411972" cy="184666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144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Service Identifiers and Bloom Filters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</a:t>
            </a:r>
            <a:r>
              <a:rPr lang="en-US" sz="2000" b="0" dirty="0" smtClean="0"/>
              <a:t>-11-07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315955"/>
              </p:ext>
            </p:extLst>
          </p:nvPr>
        </p:nvGraphicFramePr>
        <p:xfrm>
          <a:off x="539750" y="2327275"/>
          <a:ext cx="7745413" cy="356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" name="Document" r:id="rId4" imgW="9049033" imgH="4165576" progId="Word.Document.8">
                  <p:embed/>
                </p:oleObj>
              </mc:Choice>
              <mc:Fallback>
                <p:oleObj name="Document" r:id="rId4" imgW="9049033" imgH="4165576" progId="Word.Document.8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327275"/>
                        <a:ext cx="7745413" cy="3560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Calibri" pitchFamily="34" charset="0"/>
                <a:cs typeface="Calibri" pitchFamily="34" charset="0"/>
              </a:rPr>
              <a:t>Authors: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316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presentation is an update to </a:t>
            </a:r>
            <a:r>
              <a:rPr lang="nb-NO" dirty="0"/>
              <a:t>IEEE 802.11aq Draft </a:t>
            </a:r>
            <a:r>
              <a:rPr lang="nb-NO" dirty="0" smtClean="0"/>
              <a:t>3.0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A more very simple and more efficient set of hashes are proposed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3163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978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447800"/>
            <a:ext cx="5278944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Draft 11aq/</a:t>
            </a:r>
            <a:r>
              <a:rPr lang="en-US" dirty="0" smtClean="0"/>
              <a:t>D3.0 </a:t>
            </a:r>
            <a:r>
              <a:rPr lang="en-US" dirty="0" smtClean="0"/>
              <a:t>Hash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3163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6629400" y="1905000"/>
            <a:ext cx="2286000" cy="609600"/>
          </a:xfrm>
          <a:prstGeom prst="wedgeRoundRectCallout">
            <a:avLst>
              <a:gd name="adj1" fmla="val -133386"/>
              <a:gd name="adj2" fmla="val 401179"/>
              <a:gd name="adj3" fmla="val 1666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Note that ‘X” is already formed from a SHA256 hash</a:t>
            </a: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6324600" y="5105400"/>
            <a:ext cx="2286000" cy="609600"/>
          </a:xfrm>
          <a:prstGeom prst="wedgeRoundRectCallout">
            <a:avLst>
              <a:gd name="adj1" fmla="val -99219"/>
              <a:gd name="adj2" fmla="val 67556"/>
              <a:gd name="adj3" fmla="val 1666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Full CRC32 required for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each hash value, only 2 bytes used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397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More </a:t>
            </a:r>
            <a:r>
              <a:rPr lang="en-US" dirty="0"/>
              <a:t>E</a:t>
            </a:r>
            <a:r>
              <a:rPr lang="en-US" dirty="0" smtClean="0"/>
              <a:t>fficient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Observations</a:t>
            </a:r>
          </a:p>
          <a:p>
            <a:pPr lvl="1" indent="-342900"/>
            <a:r>
              <a:rPr lang="en-US" dirty="0" smtClean="0"/>
              <a:t>2 byte CRC32 is calculated k times for each service and then mapped mod ‘m’</a:t>
            </a:r>
          </a:p>
          <a:p>
            <a:pPr lvl="1" indent="-342900"/>
            <a:r>
              <a:rPr lang="en-US" dirty="0" smtClean="0"/>
              <a:t>SHA256 is already performed and must be created for each service</a:t>
            </a:r>
          </a:p>
          <a:p>
            <a:pPr marL="0" indent="0">
              <a:buNone/>
            </a:pPr>
            <a:r>
              <a:rPr lang="en-US" dirty="0" smtClean="0"/>
              <a:t>Recommendation</a:t>
            </a:r>
          </a:p>
          <a:p>
            <a:pPr lvl="1"/>
            <a:r>
              <a:rPr lang="en-US" dirty="0" smtClean="0"/>
              <a:t>Reuse octets from the SHA256 that serve as a unique identifier</a:t>
            </a:r>
          </a:p>
          <a:p>
            <a:pPr lvl="1"/>
            <a:r>
              <a:rPr lang="en-US" dirty="0" smtClean="0"/>
              <a:t>Each k-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/>
              <a:t>hash could </a:t>
            </a:r>
            <a:r>
              <a:rPr lang="en-US" dirty="0" smtClean="0"/>
              <a:t>would simply XOR selected octets from the existing hash calculation</a:t>
            </a:r>
          </a:p>
          <a:p>
            <a:pPr lvl="3"/>
            <a:r>
              <a:rPr lang="en-US" dirty="0" smtClean="0"/>
              <a:t>Very high entropy and quality hash </a:t>
            </a:r>
          </a:p>
          <a:p>
            <a:pPr lvl="3"/>
            <a:r>
              <a:rPr lang="en-US" dirty="0" smtClean="0"/>
              <a:t>Very simple calculation per new service in filter O(k) XORs</a:t>
            </a:r>
          </a:p>
          <a:p>
            <a:pPr lvl="3"/>
            <a:r>
              <a:rPr lang="en-US" dirty="0" smtClean="0"/>
              <a:t>Useful since filter changes each time length changes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3163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2512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15572</TotalTime>
  <Words>206</Words>
  <Application>Microsoft Macintosh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802-11-PathProtection</vt:lpstr>
      <vt:lpstr>Document</vt:lpstr>
      <vt:lpstr>Service Identifiers and Bloom Filters</vt:lpstr>
      <vt:lpstr>Overview </vt:lpstr>
      <vt:lpstr>Draft 11aq/D3.0 Hash</vt:lpstr>
      <vt:lpstr>More Efficient Hashing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Requirements</dc:title>
  <dc:creator>Paul A. Lambert</dc:creator>
  <cp:keywords>Security 11ai requirements framework</cp:keywords>
  <cp:lastModifiedBy>Paul Lambert</cp:lastModifiedBy>
  <cp:revision>412</cp:revision>
  <cp:lastPrinted>1998-02-10T13:28:06Z</cp:lastPrinted>
  <dcterms:created xsi:type="dcterms:W3CDTF">2009-11-09T00:32:22Z</dcterms:created>
  <dcterms:modified xsi:type="dcterms:W3CDTF">2015-11-07T23:47:09Z</dcterms:modified>
</cp:coreProperties>
</file>