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1"/>
  </p:notesMasterIdLst>
  <p:handoutMasterIdLst>
    <p:handoutMasterId r:id="rId22"/>
  </p:handoutMasterIdLst>
  <p:sldIdLst>
    <p:sldId id="269" r:id="rId2"/>
    <p:sldId id="333" r:id="rId3"/>
    <p:sldId id="387" r:id="rId4"/>
    <p:sldId id="388" r:id="rId5"/>
    <p:sldId id="389" r:id="rId6"/>
    <p:sldId id="391" r:id="rId7"/>
    <p:sldId id="390" r:id="rId8"/>
    <p:sldId id="392" r:id="rId9"/>
    <p:sldId id="361" r:id="rId10"/>
    <p:sldId id="336" r:id="rId11"/>
    <p:sldId id="337" r:id="rId12"/>
    <p:sldId id="338" r:id="rId13"/>
    <p:sldId id="339" r:id="rId14"/>
    <p:sldId id="340" r:id="rId15"/>
    <p:sldId id="355" r:id="rId16"/>
    <p:sldId id="356" r:id="rId17"/>
    <p:sldId id="357" r:id="rId18"/>
    <p:sldId id="385" r:id="rId19"/>
    <p:sldId id="386" r:id="rId20"/>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CC00"/>
    <a:srgbClr val="FF0000"/>
    <a:srgbClr val="66FF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722" autoAdjust="0"/>
    <p:restoredTop sz="99645" autoAdjust="0"/>
  </p:normalViewPr>
  <p:slideViewPr>
    <p:cSldViewPr>
      <p:cViewPr>
        <p:scale>
          <a:sx n="75" d="100"/>
          <a:sy n="75" d="100"/>
        </p:scale>
        <p:origin x="372" y="6"/>
      </p:cViewPr>
      <p:guideLst>
        <p:guide orient="horz" pos="2160"/>
        <p:guide pos="2880"/>
      </p:guideLst>
    </p:cSldViewPr>
  </p:slideViewPr>
  <p:outlineViewPr>
    <p:cViewPr>
      <p:scale>
        <a:sx n="33" d="100"/>
        <a:sy n="33" d="100"/>
      </p:scale>
      <p:origin x="42" y="21720"/>
    </p:cViewPr>
  </p:outlineViewPr>
  <p:notesTextViewPr>
    <p:cViewPr>
      <p:scale>
        <a:sx n="100" d="100"/>
        <a:sy n="100" d="100"/>
      </p:scale>
      <p:origin x="0" y="0"/>
    </p:cViewPr>
  </p:notesTextViewPr>
  <p:sorterViewPr>
    <p:cViewPr>
      <p:scale>
        <a:sx n="100" d="100"/>
        <a:sy n="100" d="100"/>
      </p:scale>
      <p:origin x="0" y="14856"/>
    </p:cViewPr>
  </p:sorterViewPr>
  <p:notesViewPr>
    <p:cSldViewPr>
      <p:cViewPr varScale="1">
        <p:scale>
          <a:sx n="63" d="100"/>
          <a:sy n="63" d="100"/>
        </p:scale>
        <p:origin x="-2874" y="-102"/>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ea typeface="굴림" pitchFamily="34" charset="-127"/>
              </a:defRPr>
            </a:lvl1pPr>
          </a:lstStyle>
          <a:p>
            <a:r>
              <a:rPr lang="en-US" altLang="ko-KR" smtClean="0"/>
              <a:t>doc.: IEEE 802.11-12/0644r0</a:t>
            </a:r>
            <a:endParaRPr lang="en-US" altLang="ko-K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ea typeface="굴림" pitchFamily="34" charset="-127"/>
              </a:defRPr>
            </a:lvl1pPr>
          </a:lstStyle>
          <a:p>
            <a:r>
              <a:rPr lang="en-US" altLang="ko-KR" smtClean="0"/>
              <a:t>Nov 2009</a:t>
            </a:r>
            <a:endParaRPr lang="en-US" altLang="ko-K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ea typeface="굴림" pitchFamily="34" charset="-127"/>
              </a:defRPr>
            </a:lvl1pPr>
          </a:lstStyle>
          <a:p>
            <a:r>
              <a:rPr lang="en-US" altLang="ko-KR" smtClean="0"/>
              <a:t>Merlin, Liu, Shao</a:t>
            </a:r>
            <a:endParaRPr lang="en-US" altLang="ko-K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ea typeface="굴림" pitchFamily="34" charset="-127"/>
              </a:defRPr>
            </a:lvl1pPr>
          </a:lstStyle>
          <a:p>
            <a:r>
              <a:rPr lang="en-US" altLang="ko-KR"/>
              <a:t>Page </a:t>
            </a:r>
            <a:fld id="{8CA65BE7-6A2E-42F1-B04C-7325891E514C}" type="slidenum">
              <a:rPr lang="en-US" altLang="ko-KR"/>
              <a:pPr/>
              <a:t>‹#›</a:t>
            </a:fld>
            <a:endParaRPr lang="en-US" altLang="ko-KR"/>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r>
              <a:rPr lang="en-US" altLang="ko-KR">
                <a:ea typeface="굴림" pitchFamily="34" charset="-127"/>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extLst>
      <p:ext uri="{BB962C8B-B14F-4D97-AF65-F5344CB8AC3E}">
        <p14:creationId xmlns:p14="http://schemas.microsoft.com/office/powerpoint/2010/main" val="31843198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ea typeface="굴림" pitchFamily="34" charset="-127"/>
              </a:defRPr>
            </a:lvl1pPr>
          </a:lstStyle>
          <a:p>
            <a:r>
              <a:rPr lang="en-US" altLang="ko-KR" smtClean="0"/>
              <a:t>doc.: IEEE 802.11-12/0644r0</a:t>
            </a:r>
            <a:endParaRPr lang="en-US" altLang="ko-K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ea typeface="굴림" pitchFamily="34" charset="-127"/>
              </a:defRPr>
            </a:lvl1pPr>
          </a:lstStyle>
          <a:p>
            <a:r>
              <a:rPr lang="en-US" altLang="ko-KR" smtClean="0"/>
              <a:t>Nov 2009</a:t>
            </a:r>
            <a:endParaRPr lang="en-US" altLang="ko-K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ea typeface="굴림" pitchFamily="34" charset="-127"/>
              </a:defRPr>
            </a:lvl5pPr>
          </a:lstStyle>
          <a:p>
            <a:pPr lvl="4"/>
            <a:r>
              <a:rPr lang="en-US" altLang="ko-KR" smtClean="0"/>
              <a:t>Merlin, Liu, Shao</a:t>
            </a:r>
            <a:endParaRPr lang="en-US" altLang="ko-K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ea typeface="굴림" pitchFamily="34" charset="-127"/>
              </a:defRPr>
            </a:lvl1pPr>
          </a:lstStyle>
          <a:p>
            <a:r>
              <a:rPr lang="en-US" altLang="ko-KR"/>
              <a:t>Page </a:t>
            </a:r>
            <a:fld id="{B866F1C9-D90C-44B6-8C96-4E1CED257B67}" type="slidenum">
              <a:rPr lang="en-US" altLang="ko-KR"/>
              <a:pPr/>
              <a:t>‹#›</a:t>
            </a:fld>
            <a:endParaRPr lang="en-US" altLang="ko-KR"/>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r>
              <a:rPr lang="en-US" altLang="ko-KR">
                <a:ea typeface="굴림" pitchFamily="34" charset="-127"/>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extLst>
      <p:ext uri="{BB962C8B-B14F-4D97-AF65-F5344CB8AC3E}">
        <p14:creationId xmlns:p14="http://schemas.microsoft.com/office/powerpoint/2010/main" val="4260163097"/>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ko-KR" smtClean="0"/>
              <a:t>doc.: IEEE 802.11-12/0644r0</a:t>
            </a:r>
            <a:endParaRPr lang="en-US" altLang="ko-KR"/>
          </a:p>
        </p:txBody>
      </p:sp>
      <p:sp>
        <p:nvSpPr>
          <p:cNvPr id="5" name="Rectangle 3"/>
          <p:cNvSpPr>
            <a:spLocks noGrp="1" noChangeArrowheads="1"/>
          </p:cNvSpPr>
          <p:nvPr>
            <p:ph type="dt" idx="1"/>
          </p:nvPr>
        </p:nvSpPr>
        <p:spPr>
          <a:ln/>
        </p:spPr>
        <p:txBody>
          <a:bodyPr/>
          <a:lstStyle/>
          <a:p>
            <a:r>
              <a:rPr lang="en-US" altLang="ko-KR" smtClean="0"/>
              <a:t>Nov 2009</a:t>
            </a:r>
            <a:endParaRPr lang="en-US" altLang="ko-KR"/>
          </a:p>
        </p:txBody>
      </p:sp>
      <p:sp>
        <p:nvSpPr>
          <p:cNvPr id="6" name="Rectangle 6"/>
          <p:cNvSpPr>
            <a:spLocks noGrp="1" noChangeArrowheads="1"/>
          </p:cNvSpPr>
          <p:nvPr>
            <p:ph type="ftr" sz="quarter" idx="4"/>
          </p:nvPr>
        </p:nvSpPr>
        <p:spPr>
          <a:ln/>
        </p:spPr>
        <p:txBody>
          <a:bodyPr/>
          <a:lstStyle/>
          <a:p>
            <a:pPr lvl="4"/>
            <a:r>
              <a:rPr lang="en-US" altLang="ko-KR" smtClean="0"/>
              <a:t>Merlin, Liu, Shao</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9ED16B10-3437-43BF-A46C-B3EEFDCF673D}" type="slidenum">
              <a:rPr lang="en-US" altLang="ko-KR"/>
              <a:pPr/>
              <a:t>1</a:t>
            </a:fld>
            <a:endParaRPr lang="en-US" altLang="ko-KR"/>
          </a:p>
        </p:txBody>
      </p:sp>
      <p:sp>
        <p:nvSpPr>
          <p:cNvPr id="31746" name="Rectangle 2"/>
          <p:cNvSpPr>
            <a:spLocks noGrp="1" noRot="1" noChangeAspect="1" noChangeArrowheads="1" noTextEdit="1"/>
          </p:cNvSpPr>
          <p:nvPr>
            <p:ph type="sldImg"/>
          </p:nvPr>
        </p:nvSpPr>
        <p:spPr>
          <a:xfrm>
            <a:off x="1154113" y="701675"/>
            <a:ext cx="4625975" cy="3468688"/>
          </a:xfrm>
          <a:ln/>
        </p:spPr>
      </p:sp>
      <p:sp>
        <p:nvSpPr>
          <p:cNvPr id="31747" name="Rectangle 3"/>
          <p:cNvSpPr>
            <a:spLocks noGrp="1" noChangeArrowheads="1"/>
          </p:cNvSpPr>
          <p:nvPr>
            <p:ph type="body" idx="1"/>
          </p:nvPr>
        </p:nvSpPr>
        <p:spPr/>
        <p:txBody>
          <a:bodyPr/>
          <a:lstStyle/>
          <a:p>
            <a:endParaRPr lang="ko-KR" altLang="en-US">
              <a:ea typeface="굴림" pitchFamily="34" charset="-127"/>
            </a:endParaRPr>
          </a:p>
        </p:txBody>
      </p:sp>
    </p:spTree>
    <p:extLst>
      <p:ext uri="{BB962C8B-B14F-4D97-AF65-F5344CB8AC3E}">
        <p14:creationId xmlns:p14="http://schemas.microsoft.com/office/powerpoint/2010/main" val="9334741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ko-KR" smtClean="0"/>
              <a:t>doc.: IEEE 802.11-12/0644r0</a:t>
            </a:r>
            <a:endParaRPr lang="en-US" altLang="ko-KR"/>
          </a:p>
        </p:txBody>
      </p:sp>
      <p:sp>
        <p:nvSpPr>
          <p:cNvPr id="5" name="Rectangle 3"/>
          <p:cNvSpPr>
            <a:spLocks noGrp="1" noChangeArrowheads="1"/>
          </p:cNvSpPr>
          <p:nvPr>
            <p:ph type="dt" idx="1"/>
          </p:nvPr>
        </p:nvSpPr>
        <p:spPr>
          <a:ln/>
        </p:spPr>
        <p:txBody>
          <a:bodyPr/>
          <a:lstStyle/>
          <a:p>
            <a:r>
              <a:rPr lang="en-US" altLang="ko-KR" smtClean="0"/>
              <a:t>Nov 2009</a:t>
            </a:r>
            <a:endParaRPr lang="en-US" altLang="ko-KR"/>
          </a:p>
        </p:txBody>
      </p:sp>
      <p:sp>
        <p:nvSpPr>
          <p:cNvPr id="6" name="Rectangle 6"/>
          <p:cNvSpPr>
            <a:spLocks noGrp="1" noChangeArrowheads="1"/>
          </p:cNvSpPr>
          <p:nvPr>
            <p:ph type="ftr" sz="quarter" idx="4"/>
          </p:nvPr>
        </p:nvSpPr>
        <p:spPr>
          <a:ln/>
        </p:spPr>
        <p:txBody>
          <a:bodyPr/>
          <a:lstStyle/>
          <a:p>
            <a:pPr lvl="4"/>
            <a:r>
              <a:rPr lang="en-US" altLang="ko-KR" smtClean="0"/>
              <a:t>Merlin, Liu, Shao</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9BA04BDB-24AD-4E6F-8C0B-1D27B57111C1}" type="slidenum">
              <a:rPr lang="en-US" altLang="ko-KR"/>
              <a:pPr/>
              <a:t>2</a:t>
            </a:fld>
            <a:endParaRPr lang="en-US" altLang="ko-KR"/>
          </a:p>
        </p:txBody>
      </p:sp>
      <p:sp>
        <p:nvSpPr>
          <p:cNvPr id="113666" name="Rectangle 2"/>
          <p:cNvSpPr>
            <a:spLocks noGrp="1" noRot="1" noChangeAspect="1" noChangeArrowheads="1" noTextEdit="1"/>
          </p:cNvSpPr>
          <p:nvPr>
            <p:ph type="sldImg"/>
          </p:nvPr>
        </p:nvSpPr>
        <p:spPr>
          <a:xfrm>
            <a:off x="1154113" y="701675"/>
            <a:ext cx="4625975" cy="3468688"/>
          </a:xfrm>
          <a:ln/>
        </p:spPr>
      </p:sp>
      <p:sp>
        <p:nvSpPr>
          <p:cNvPr id="11366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7639312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xfrm>
            <a:off x="3658444" y="8985250"/>
            <a:ext cx="76944" cy="184666"/>
          </a:xfrm>
          <a:noFill/>
        </p:spPr>
        <p:txBody>
          <a:bodyPr/>
          <a:lstStyle/>
          <a:p>
            <a:fld id="{C148BCD9-3FFE-463B-8303-E45EFEBFB909}" type="slidenum">
              <a:rPr lang="en-US"/>
              <a:pPr/>
              <a:t>10</a:t>
            </a:fld>
            <a:endParaRPr lang="en-US"/>
          </a:p>
        </p:txBody>
      </p:sp>
      <p:sp>
        <p:nvSpPr>
          <p:cNvPr id="8195" name="Rectangle 1026"/>
          <p:cNvSpPr>
            <a:spLocks noGrp="1" noChangeArrowheads="1"/>
          </p:cNvSpPr>
          <p:nvPr>
            <p:ph type="body" idx="1"/>
          </p:nvPr>
        </p:nvSpPr>
        <p:spPr>
          <a:noFill/>
          <a:ln/>
        </p:spPr>
        <p:txBody>
          <a:bodyPr lIns="91678" tIns="45035" rIns="91678" bIns="45035"/>
          <a:lstStyle/>
          <a:p>
            <a:endParaRPr lang="en-GB" smtClean="0"/>
          </a:p>
        </p:txBody>
      </p:sp>
      <p:sp>
        <p:nvSpPr>
          <p:cNvPr id="819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extLst>
      <p:ext uri="{BB962C8B-B14F-4D97-AF65-F5344CB8AC3E}">
        <p14:creationId xmlns:p14="http://schemas.microsoft.com/office/powerpoint/2010/main" val="25004720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xfrm>
            <a:off x="3658444" y="8985250"/>
            <a:ext cx="76944" cy="184666"/>
          </a:xfrm>
          <a:noFill/>
        </p:spPr>
        <p:txBody>
          <a:bodyPr/>
          <a:lstStyle/>
          <a:p>
            <a:fld id="{891470CF-0790-429C-9C1E-DF2518FDE296}" type="slidenum">
              <a:rPr lang="en-US"/>
              <a:pPr/>
              <a:t>11</a:t>
            </a:fld>
            <a:endParaRPr lang="en-US"/>
          </a:p>
        </p:txBody>
      </p:sp>
      <p:sp>
        <p:nvSpPr>
          <p:cNvPr id="9219" name="Rectangle 2"/>
          <p:cNvSpPr>
            <a:spLocks noGrp="1" noRot="1" noChangeAspect="1" noChangeArrowheads="1" noTextEdit="1"/>
          </p:cNvSpPr>
          <p:nvPr>
            <p:ph type="sldImg"/>
          </p:nvPr>
        </p:nvSpPr>
        <p:spPr>
          <a:xfrm>
            <a:off x="1154113" y="701675"/>
            <a:ext cx="4625975" cy="3468688"/>
          </a:xfrm>
          <a:ln/>
        </p:spPr>
      </p:sp>
      <p:sp>
        <p:nvSpPr>
          <p:cNvPr id="9220" name="Rectangle 3"/>
          <p:cNvSpPr>
            <a:spLocks noGrp="1" noChangeArrowheads="1"/>
          </p:cNvSpPr>
          <p:nvPr>
            <p:ph type="body" idx="1"/>
          </p:nvPr>
        </p:nvSpPr>
        <p:spPr>
          <a:noFill/>
          <a:ln/>
        </p:spPr>
        <p:txBody>
          <a:bodyPr/>
          <a:lstStyle/>
          <a:p>
            <a:endParaRPr lang="en-GB" smtClean="0"/>
          </a:p>
        </p:txBody>
      </p:sp>
    </p:spTree>
    <p:extLst>
      <p:ext uri="{BB962C8B-B14F-4D97-AF65-F5344CB8AC3E}">
        <p14:creationId xmlns:p14="http://schemas.microsoft.com/office/powerpoint/2010/main" val="843754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3658444" y="8985250"/>
            <a:ext cx="76944" cy="184666"/>
          </a:xfrm>
          <a:noFill/>
        </p:spPr>
        <p:txBody>
          <a:bodyPr/>
          <a:lstStyle/>
          <a:p>
            <a:fld id="{38806DBD-9021-47CD-A4C0-7EADB7D8BB53}" type="slidenum">
              <a:rPr lang="en-US"/>
              <a:pPr/>
              <a:t>14</a:t>
            </a:fld>
            <a:endParaRPr lang="en-US"/>
          </a:p>
        </p:txBody>
      </p:sp>
      <p:sp>
        <p:nvSpPr>
          <p:cNvPr id="10243" name="Rectangle 2"/>
          <p:cNvSpPr>
            <a:spLocks noGrp="1" noRot="1" noChangeAspect="1" noChangeArrowheads="1" noTextEdit="1"/>
          </p:cNvSpPr>
          <p:nvPr>
            <p:ph type="sldImg"/>
          </p:nvPr>
        </p:nvSpPr>
        <p:spPr>
          <a:xfrm>
            <a:off x="1154113" y="701675"/>
            <a:ext cx="4625975" cy="3468688"/>
          </a:xfrm>
          <a:ln/>
        </p:spPr>
      </p:sp>
      <p:sp>
        <p:nvSpPr>
          <p:cNvPr id="10244" name="Rectangle 3"/>
          <p:cNvSpPr>
            <a:spLocks noGrp="1" noChangeArrowheads="1"/>
          </p:cNvSpPr>
          <p:nvPr>
            <p:ph type="body" idx="1"/>
          </p:nvPr>
        </p:nvSpPr>
        <p:spPr>
          <a:noFill/>
          <a:ln/>
        </p:spPr>
        <p:txBody>
          <a:bodyPr/>
          <a:lstStyle/>
          <a:p>
            <a:endParaRPr lang="en-GB" smtClean="0"/>
          </a:p>
        </p:txBody>
      </p:sp>
    </p:spTree>
    <p:extLst>
      <p:ext uri="{BB962C8B-B14F-4D97-AF65-F5344CB8AC3E}">
        <p14:creationId xmlns:p14="http://schemas.microsoft.com/office/powerpoint/2010/main" val="9784642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ko-KR" smtClean="0"/>
              <a:t>doc.: IEEE 802.11-12/0644r0</a:t>
            </a:r>
            <a:endParaRPr lang="en-US" altLang="ko-KR"/>
          </a:p>
        </p:txBody>
      </p:sp>
      <p:sp>
        <p:nvSpPr>
          <p:cNvPr id="5" name="Rectangle 3"/>
          <p:cNvSpPr>
            <a:spLocks noGrp="1" noChangeArrowheads="1"/>
          </p:cNvSpPr>
          <p:nvPr>
            <p:ph type="dt" idx="1"/>
          </p:nvPr>
        </p:nvSpPr>
        <p:spPr>
          <a:ln/>
        </p:spPr>
        <p:txBody>
          <a:bodyPr/>
          <a:lstStyle/>
          <a:p>
            <a:r>
              <a:rPr lang="en-US" altLang="ko-KR" smtClean="0"/>
              <a:t>Nov 2009</a:t>
            </a:r>
            <a:endParaRPr lang="en-US" altLang="ko-KR"/>
          </a:p>
        </p:txBody>
      </p:sp>
      <p:sp>
        <p:nvSpPr>
          <p:cNvPr id="6" name="Rectangle 6"/>
          <p:cNvSpPr>
            <a:spLocks noGrp="1" noChangeArrowheads="1"/>
          </p:cNvSpPr>
          <p:nvPr>
            <p:ph type="ftr" sz="quarter" idx="4"/>
          </p:nvPr>
        </p:nvSpPr>
        <p:spPr>
          <a:ln/>
        </p:spPr>
        <p:txBody>
          <a:bodyPr/>
          <a:lstStyle/>
          <a:p>
            <a:pPr lvl="4"/>
            <a:r>
              <a:rPr lang="en-US" altLang="ko-KR" smtClean="0"/>
              <a:t>Merlin, Liu, Shao</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E07D0297-61A2-4CDD-A778-1C0353C05BFA}" type="slidenum">
              <a:rPr lang="en-US" altLang="ko-KR"/>
              <a:pPr/>
              <a:t>15</a:t>
            </a:fld>
            <a:endParaRPr lang="en-US" altLang="ko-KR"/>
          </a:p>
        </p:txBody>
      </p:sp>
      <p:sp>
        <p:nvSpPr>
          <p:cNvPr id="35842" name="Rectangle 2"/>
          <p:cNvSpPr>
            <a:spLocks noGrp="1" noRot="1" noChangeAspect="1" noChangeArrowheads="1" noTextEdit="1"/>
          </p:cNvSpPr>
          <p:nvPr>
            <p:ph type="sldImg"/>
          </p:nvPr>
        </p:nvSpPr>
        <p:spPr>
          <a:xfrm>
            <a:off x="1155700" y="701675"/>
            <a:ext cx="4624388" cy="3468688"/>
          </a:xfrm>
          <a:ln/>
        </p:spPr>
      </p:sp>
      <p:sp>
        <p:nvSpPr>
          <p:cNvPr id="35843" name="Rectangle 3"/>
          <p:cNvSpPr>
            <a:spLocks noGrp="1" noChangeArrowheads="1"/>
          </p:cNvSpPr>
          <p:nvPr>
            <p:ph type="body" idx="1"/>
          </p:nvPr>
        </p:nvSpPr>
        <p:spPr/>
        <p:txBody>
          <a:bodyPr/>
          <a:lstStyle/>
          <a:p>
            <a:endParaRPr lang="en-GB"/>
          </a:p>
        </p:txBody>
      </p:sp>
    </p:spTree>
    <p:extLst>
      <p:ext uri="{BB962C8B-B14F-4D97-AF65-F5344CB8AC3E}">
        <p14:creationId xmlns:p14="http://schemas.microsoft.com/office/powerpoint/2010/main" val="311241505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ko-KR" smtClean="0"/>
              <a:t>doc.: IEEE 802.11-12/0644r0</a:t>
            </a:r>
            <a:endParaRPr lang="en-US" altLang="ko-KR"/>
          </a:p>
        </p:txBody>
      </p:sp>
      <p:sp>
        <p:nvSpPr>
          <p:cNvPr id="5" name="Rectangle 3"/>
          <p:cNvSpPr>
            <a:spLocks noGrp="1" noChangeArrowheads="1"/>
          </p:cNvSpPr>
          <p:nvPr>
            <p:ph type="dt" idx="1"/>
          </p:nvPr>
        </p:nvSpPr>
        <p:spPr>
          <a:ln/>
        </p:spPr>
        <p:txBody>
          <a:bodyPr/>
          <a:lstStyle/>
          <a:p>
            <a:r>
              <a:rPr lang="en-US" altLang="ko-KR" smtClean="0"/>
              <a:t>Nov 2009</a:t>
            </a:r>
            <a:endParaRPr lang="en-US" altLang="ko-KR"/>
          </a:p>
        </p:txBody>
      </p:sp>
      <p:sp>
        <p:nvSpPr>
          <p:cNvPr id="6" name="Rectangle 6"/>
          <p:cNvSpPr>
            <a:spLocks noGrp="1" noChangeArrowheads="1"/>
          </p:cNvSpPr>
          <p:nvPr>
            <p:ph type="ftr" sz="quarter" idx="4"/>
          </p:nvPr>
        </p:nvSpPr>
        <p:spPr>
          <a:ln/>
        </p:spPr>
        <p:txBody>
          <a:bodyPr/>
          <a:lstStyle/>
          <a:p>
            <a:pPr lvl="4"/>
            <a:r>
              <a:rPr lang="en-US" altLang="ko-KR" smtClean="0"/>
              <a:t>Merlin, Liu, Shao</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EE9992C4-9E0F-4E35-BC23-3502FE8991D0}" type="slidenum">
              <a:rPr lang="en-US" altLang="ko-KR"/>
              <a:pPr/>
              <a:t>16</a:t>
            </a:fld>
            <a:endParaRPr lang="en-US" altLang="ko-KR"/>
          </a:p>
        </p:txBody>
      </p:sp>
      <p:sp>
        <p:nvSpPr>
          <p:cNvPr id="37890" name="Rectangle 2"/>
          <p:cNvSpPr>
            <a:spLocks noGrp="1" noRot="1" noChangeAspect="1" noChangeArrowheads="1" noTextEdit="1"/>
          </p:cNvSpPr>
          <p:nvPr>
            <p:ph type="sldImg"/>
          </p:nvPr>
        </p:nvSpPr>
        <p:spPr>
          <a:xfrm>
            <a:off x="1155700" y="701675"/>
            <a:ext cx="4624388" cy="3468688"/>
          </a:xfrm>
          <a:ln/>
        </p:spPr>
      </p:sp>
      <p:sp>
        <p:nvSpPr>
          <p:cNvPr id="37891" name="Rectangle 3"/>
          <p:cNvSpPr>
            <a:spLocks noGrp="1" noChangeArrowheads="1"/>
          </p:cNvSpPr>
          <p:nvPr>
            <p:ph type="body" idx="1"/>
          </p:nvPr>
        </p:nvSpPr>
        <p:spPr/>
        <p:txBody>
          <a:bodyPr/>
          <a:lstStyle/>
          <a:p>
            <a:endParaRPr lang="en-GB"/>
          </a:p>
        </p:txBody>
      </p:sp>
    </p:spTree>
    <p:extLst>
      <p:ext uri="{BB962C8B-B14F-4D97-AF65-F5344CB8AC3E}">
        <p14:creationId xmlns:p14="http://schemas.microsoft.com/office/powerpoint/2010/main" val="36603572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ko-KR" smtClean="0"/>
              <a:t>doc.: IEEE 802.11-12/0644r0</a:t>
            </a:r>
            <a:endParaRPr lang="en-US" altLang="ko-KR"/>
          </a:p>
        </p:txBody>
      </p:sp>
      <p:sp>
        <p:nvSpPr>
          <p:cNvPr id="5" name="Rectangle 3"/>
          <p:cNvSpPr>
            <a:spLocks noGrp="1" noChangeArrowheads="1"/>
          </p:cNvSpPr>
          <p:nvPr>
            <p:ph type="dt" idx="1"/>
          </p:nvPr>
        </p:nvSpPr>
        <p:spPr>
          <a:ln/>
        </p:spPr>
        <p:txBody>
          <a:bodyPr/>
          <a:lstStyle/>
          <a:p>
            <a:r>
              <a:rPr lang="en-US" altLang="ko-KR" smtClean="0"/>
              <a:t>Nov 2009</a:t>
            </a:r>
            <a:endParaRPr lang="en-US" altLang="ko-KR"/>
          </a:p>
        </p:txBody>
      </p:sp>
      <p:sp>
        <p:nvSpPr>
          <p:cNvPr id="6" name="Rectangle 6"/>
          <p:cNvSpPr>
            <a:spLocks noGrp="1" noChangeArrowheads="1"/>
          </p:cNvSpPr>
          <p:nvPr>
            <p:ph type="ftr" sz="quarter" idx="4"/>
          </p:nvPr>
        </p:nvSpPr>
        <p:spPr>
          <a:ln/>
        </p:spPr>
        <p:txBody>
          <a:bodyPr/>
          <a:lstStyle/>
          <a:p>
            <a:pPr lvl="4"/>
            <a:r>
              <a:rPr lang="en-US" altLang="ko-KR" smtClean="0"/>
              <a:t>Merlin, Liu, Shao</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BFA845F8-1DCB-418C-B1BB-60492031F84B}" type="slidenum">
              <a:rPr lang="en-US" altLang="ko-KR"/>
              <a:pPr/>
              <a:t>17</a:t>
            </a:fld>
            <a:endParaRPr lang="en-US" altLang="ko-KR"/>
          </a:p>
        </p:txBody>
      </p:sp>
      <p:sp>
        <p:nvSpPr>
          <p:cNvPr id="39938" name="Rectangle 2"/>
          <p:cNvSpPr>
            <a:spLocks noGrp="1" noRot="1" noChangeAspect="1" noChangeArrowheads="1" noTextEdit="1"/>
          </p:cNvSpPr>
          <p:nvPr>
            <p:ph type="sldImg"/>
          </p:nvPr>
        </p:nvSpPr>
        <p:spPr>
          <a:xfrm>
            <a:off x="1155700" y="701675"/>
            <a:ext cx="4624388" cy="3468688"/>
          </a:xfrm>
          <a:ln/>
        </p:spPr>
      </p:sp>
      <p:sp>
        <p:nvSpPr>
          <p:cNvPr id="39939" name="Rectangle 3"/>
          <p:cNvSpPr>
            <a:spLocks noGrp="1" noChangeArrowheads="1"/>
          </p:cNvSpPr>
          <p:nvPr>
            <p:ph type="body" idx="1"/>
          </p:nvPr>
        </p:nvSpPr>
        <p:spPr/>
        <p:txBody>
          <a:bodyPr/>
          <a:lstStyle/>
          <a:p>
            <a:endParaRPr lang="en-GB"/>
          </a:p>
        </p:txBody>
      </p:sp>
    </p:spTree>
    <p:extLst>
      <p:ext uri="{BB962C8B-B14F-4D97-AF65-F5344CB8AC3E}">
        <p14:creationId xmlns:p14="http://schemas.microsoft.com/office/powerpoint/2010/main" val="12528917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5" name="Footer Placeholder 4"/>
          <p:cNvSpPr>
            <a:spLocks noGrp="1"/>
          </p:cNvSpPr>
          <p:nvPr>
            <p:ph type="ftr" sz="quarter" idx="11"/>
          </p:nvPr>
        </p:nvSpPr>
        <p:spPr>
          <a:xfrm>
            <a:off x="7447471" y="6475413"/>
            <a:ext cx="1096454" cy="184666"/>
          </a:xfrm>
        </p:spPr>
        <p:txBody>
          <a:bodyPr/>
          <a:lstStyle>
            <a:lvl1pPr>
              <a:defRPr/>
            </a:lvl1pPr>
          </a:lstStyle>
          <a:p>
            <a:r>
              <a:rPr lang="en-US" altLang="ko-KR" smtClean="0"/>
              <a:t>Merlin Simone</a:t>
            </a:r>
            <a:endParaRPr lang="en-US" altLang="ko-KR" dirty="0"/>
          </a:p>
        </p:txBody>
      </p:sp>
      <p:sp>
        <p:nvSpPr>
          <p:cNvPr id="6" name="Slide Number Placeholder 5"/>
          <p:cNvSpPr>
            <a:spLocks noGrp="1"/>
          </p:cNvSpPr>
          <p:nvPr>
            <p:ph type="sldNum" sz="quarter" idx="12"/>
          </p:nvPr>
        </p:nvSpPr>
        <p:spPr/>
        <p:txBody>
          <a:bodyPr/>
          <a:lstStyle>
            <a:lvl1pPr>
              <a:defRPr/>
            </a:lvl1pPr>
          </a:lstStyle>
          <a:p>
            <a:r>
              <a:rPr lang="en-US" altLang="ko-KR"/>
              <a:t>Slide </a:t>
            </a:r>
            <a:fld id="{DC17D63B-54B1-4D2E-BB56-E62F75E7DF8E}" type="slidenum">
              <a:rPr lang="en-US" altLang="ko-KR"/>
              <a:pPr/>
              <a:t>‹#›</a:t>
            </a:fld>
            <a:endParaRPr lang="en-US" altLang="ko-KR"/>
          </a:p>
        </p:txBody>
      </p:sp>
      <p:sp>
        <p:nvSpPr>
          <p:cNvPr id="7" name="Rectangle 4"/>
          <p:cNvSpPr>
            <a:spLocks noGrp="1" noChangeArrowheads="1"/>
          </p:cNvSpPr>
          <p:nvPr>
            <p:ph type="dt" sz="half" idx="2"/>
          </p:nvPr>
        </p:nvSpPr>
        <p:spPr bwMode="auto">
          <a:xfrm>
            <a:off x="696912" y="332601"/>
            <a:ext cx="1208087"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800" b="1">
                <a:ea typeface="굴림" pitchFamily="34" charset="-127"/>
              </a:defRPr>
            </a:lvl1pPr>
          </a:lstStyle>
          <a:p>
            <a:r>
              <a:rPr lang="en-US" altLang="ko-KR" smtClean="0"/>
              <a:t>September 2014</a:t>
            </a:r>
            <a:endParaRPr lang="en-US" altLang="ko-K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96912" y="332601"/>
            <a:ext cx="1208087" cy="276999"/>
          </a:xfrm>
          <a:prstGeom prst="rect">
            <a:avLst/>
          </a:prstGeom>
        </p:spPr>
        <p:txBody>
          <a:bodyPr/>
          <a:lstStyle>
            <a:lvl1pPr>
              <a:defRPr/>
            </a:lvl1pPr>
          </a:lstStyle>
          <a:p>
            <a:r>
              <a:rPr lang="en-US" altLang="ko-KR" smtClean="0"/>
              <a:t>September 2014</a:t>
            </a:r>
            <a:endParaRPr lang="en-US" altLang="ko-KR" dirty="0"/>
          </a:p>
        </p:txBody>
      </p:sp>
      <p:sp>
        <p:nvSpPr>
          <p:cNvPr id="5" name="Footer Placeholder 4"/>
          <p:cNvSpPr>
            <a:spLocks noGrp="1"/>
          </p:cNvSpPr>
          <p:nvPr>
            <p:ph type="ftr" sz="quarter" idx="11"/>
          </p:nvPr>
        </p:nvSpPr>
        <p:spPr/>
        <p:txBody>
          <a:bodyPr/>
          <a:lstStyle>
            <a:lvl1pPr>
              <a:defRPr/>
            </a:lvl1pPr>
          </a:lstStyle>
          <a:p>
            <a:r>
              <a:rPr lang="en-US" altLang="ko-KR" smtClean="0"/>
              <a:t>Merlin Simone</a:t>
            </a:r>
            <a:endParaRPr lang="en-US" altLang="ko-KR"/>
          </a:p>
        </p:txBody>
      </p:sp>
      <p:sp>
        <p:nvSpPr>
          <p:cNvPr id="6" name="Slide Number Placeholder 5"/>
          <p:cNvSpPr>
            <a:spLocks noGrp="1"/>
          </p:cNvSpPr>
          <p:nvPr>
            <p:ph type="sldNum" sz="quarter" idx="12"/>
          </p:nvPr>
        </p:nvSpPr>
        <p:spPr/>
        <p:txBody>
          <a:bodyPr/>
          <a:lstStyle>
            <a:lvl1pPr>
              <a:defRPr/>
            </a:lvl1pPr>
          </a:lstStyle>
          <a:p>
            <a:r>
              <a:rPr lang="en-US" altLang="ko-KR"/>
              <a:t>Slide </a:t>
            </a:r>
            <a:fld id="{767F8BA7-6248-406D-8A94-4817F86D4764}" type="slidenum">
              <a:rPr lang="en-US" altLang="ko-KR"/>
              <a:pPr/>
              <a:t>‹#›</a:t>
            </a:fld>
            <a:endParaRPr lang="en-US" altLang="ko-K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96912" y="332601"/>
            <a:ext cx="1208087" cy="276999"/>
          </a:xfrm>
          <a:prstGeom prst="rect">
            <a:avLst/>
          </a:prstGeom>
        </p:spPr>
        <p:txBody>
          <a:bodyPr/>
          <a:lstStyle>
            <a:lvl1pPr>
              <a:defRPr/>
            </a:lvl1pPr>
          </a:lstStyle>
          <a:p>
            <a:r>
              <a:rPr lang="en-US" altLang="ko-KR" smtClean="0"/>
              <a:t>September 2014</a:t>
            </a:r>
            <a:endParaRPr lang="en-US" altLang="ko-KR" dirty="0"/>
          </a:p>
        </p:txBody>
      </p:sp>
      <p:sp>
        <p:nvSpPr>
          <p:cNvPr id="5" name="Footer Placeholder 4"/>
          <p:cNvSpPr>
            <a:spLocks noGrp="1"/>
          </p:cNvSpPr>
          <p:nvPr>
            <p:ph type="ftr" sz="quarter" idx="11"/>
          </p:nvPr>
        </p:nvSpPr>
        <p:spPr/>
        <p:txBody>
          <a:bodyPr/>
          <a:lstStyle>
            <a:lvl1pPr>
              <a:defRPr/>
            </a:lvl1pPr>
          </a:lstStyle>
          <a:p>
            <a:r>
              <a:rPr lang="en-US" altLang="ko-KR" smtClean="0"/>
              <a:t>Merlin Simone</a:t>
            </a:r>
            <a:endParaRPr lang="en-US" altLang="ko-KR"/>
          </a:p>
        </p:txBody>
      </p:sp>
      <p:sp>
        <p:nvSpPr>
          <p:cNvPr id="6" name="Slide Number Placeholder 5"/>
          <p:cNvSpPr>
            <a:spLocks noGrp="1"/>
          </p:cNvSpPr>
          <p:nvPr>
            <p:ph type="sldNum" sz="quarter" idx="12"/>
          </p:nvPr>
        </p:nvSpPr>
        <p:spPr/>
        <p:txBody>
          <a:bodyPr/>
          <a:lstStyle>
            <a:lvl1pPr>
              <a:defRPr/>
            </a:lvl1pPr>
          </a:lstStyle>
          <a:p>
            <a:r>
              <a:rPr lang="en-US" altLang="ko-KR"/>
              <a:t>Slide </a:t>
            </a:r>
            <a:fld id="{7D3DE7A4-A46D-4802-8821-DD46F08EF129}" type="slidenum">
              <a:rPr lang="en-US" altLang="ko-KR"/>
              <a:pPr/>
              <a:t>‹#›</a:t>
            </a:fld>
            <a:endParaRPr lang="en-US" altLang="ko-K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11"/>
          </p:nvPr>
        </p:nvSpPr>
        <p:spPr>
          <a:xfrm>
            <a:off x="8077200" y="6475413"/>
            <a:ext cx="466725" cy="182562"/>
          </a:xfrm>
        </p:spPr>
        <p:txBody>
          <a:bodyPr/>
          <a:lstStyle>
            <a:lvl1pPr>
              <a:defRPr/>
            </a:lvl1pPr>
          </a:lstStyle>
          <a:p>
            <a:r>
              <a:rPr lang="en-US" altLang="ko-KR" smtClean="0"/>
              <a:t>Merlin Simone</a:t>
            </a:r>
            <a:endParaRPr lang="en-US" altLang="ko-KR"/>
          </a:p>
        </p:txBody>
      </p:sp>
      <p:sp>
        <p:nvSpPr>
          <p:cNvPr id="7" name="Slide Number Placeholder 6"/>
          <p:cNvSpPr>
            <a:spLocks noGrp="1"/>
          </p:cNvSpPr>
          <p:nvPr>
            <p:ph type="sldNum" sz="quarter" idx="12"/>
          </p:nvPr>
        </p:nvSpPr>
        <p:spPr>
          <a:xfrm>
            <a:off x="4344988" y="6475413"/>
            <a:ext cx="530225" cy="182562"/>
          </a:xfrm>
        </p:spPr>
        <p:txBody>
          <a:bodyPr/>
          <a:lstStyle>
            <a:lvl1pPr>
              <a:defRPr/>
            </a:lvl1pPr>
          </a:lstStyle>
          <a:p>
            <a:r>
              <a:rPr lang="en-US" altLang="ko-KR"/>
              <a:t>Slide </a:t>
            </a:r>
            <a:fld id="{3BFDC05F-2973-4D27-9B07-EB3419C7DE9E}" type="slidenum">
              <a:rPr lang="en-US" altLang="ko-KR"/>
              <a:pPr/>
              <a:t>‹#›</a:t>
            </a:fld>
            <a:endParaRPr lang="en-US" altLang="ko-KR"/>
          </a:p>
        </p:txBody>
      </p:sp>
      <p:sp>
        <p:nvSpPr>
          <p:cNvPr id="8" name="Rectangle 4"/>
          <p:cNvSpPr>
            <a:spLocks noGrp="1" noChangeArrowheads="1"/>
          </p:cNvSpPr>
          <p:nvPr>
            <p:ph type="dt" sz="half" idx="13"/>
          </p:nvPr>
        </p:nvSpPr>
        <p:spPr bwMode="auto">
          <a:xfrm>
            <a:off x="696912" y="332601"/>
            <a:ext cx="1208087"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800" b="1">
                <a:ea typeface="굴림" pitchFamily="34" charset="-127"/>
              </a:defRPr>
            </a:lvl1pPr>
          </a:lstStyle>
          <a:p>
            <a:r>
              <a:rPr lang="en-US" altLang="ko-KR" smtClean="0"/>
              <a:t>September 2014</a:t>
            </a:r>
            <a:endParaRPr lang="en-US" altLang="ko-K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11"/>
          </p:nvPr>
        </p:nvSpPr>
        <p:spPr>
          <a:xfrm>
            <a:off x="7447471" y="6475413"/>
            <a:ext cx="1096454" cy="184666"/>
          </a:xfrm>
        </p:spPr>
        <p:txBody>
          <a:bodyPr/>
          <a:lstStyle>
            <a:lvl1pPr>
              <a:defRPr/>
            </a:lvl1pPr>
          </a:lstStyle>
          <a:p>
            <a:r>
              <a:rPr lang="en-US" altLang="ko-KR" smtClean="0"/>
              <a:t>Merlin Simone</a:t>
            </a:r>
            <a:endParaRPr lang="en-US" altLang="ko-KR" dirty="0"/>
          </a:p>
        </p:txBody>
      </p:sp>
      <p:sp>
        <p:nvSpPr>
          <p:cNvPr id="6" name="Slide Number Placeholder 5"/>
          <p:cNvSpPr>
            <a:spLocks noGrp="1"/>
          </p:cNvSpPr>
          <p:nvPr>
            <p:ph type="sldNum" sz="quarter" idx="12"/>
          </p:nvPr>
        </p:nvSpPr>
        <p:spPr/>
        <p:txBody>
          <a:bodyPr/>
          <a:lstStyle>
            <a:lvl1pPr>
              <a:defRPr/>
            </a:lvl1pPr>
          </a:lstStyle>
          <a:p>
            <a:r>
              <a:rPr lang="en-US" altLang="ko-KR"/>
              <a:t>Slide </a:t>
            </a:r>
            <a:fld id="{3A0ECB10-EC6C-48EF-AC56-DD312EB9C17A}" type="slidenum">
              <a:rPr lang="en-US" altLang="ko-KR"/>
              <a:pPr/>
              <a:t>‹#›</a:t>
            </a:fld>
            <a:endParaRPr lang="en-US" altLang="ko-KR"/>
          </a:p>
        </p:txBody>
      </p:sp>
      <p:sp>
        <p:nvSpPr>
          <p:cNvPr id="8" name="Rectangle 4"/>
          <p:cNvSpPr>
            <a:spLocks noGrp="1" noChangeArrowheads="1"/>
          </p:cNvSpPr>
          <p:nvPr>
            <p:ph type="dt" sz="half" idx="2"/>
          </p:nvPr>
        </p:nvSpPr>
        <p:spPr bwMode="auto">
          <a:xfrm>
            <a:off x="696912" y="332601"/>
            <a:ext cx="1817688"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800" b="1">
                <a:ea typeface="굴림" pitchFamily="34" charset="-127"/>
              </a:defRPr>
            </a:lvl1pPr>
          </a:lstStyle>
          <a:p>
            <a:r>
              <a:rPr lang="en-US" altLang="ko-KR" smtClean="0"/>
              <a:t>September 2014</a:t>
            </a:r>
            <a:endParaRPr lang="en-US" altLang="ko-K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5" name="Footer Placeholder 4"/>
          <p:cNvSpPr>
            <a:spLocks noGrp="1"/>
          </p:cNvSpPr>
          <p:nvPr>
            <p:ph type="ftr" sz="quarter" idx="11"/>
          </p:nvPr>
        </p:nvSpPr>
        <p:spPr/>
        <p:txBody>
          <a:bodyPr/>
          <a:lstStyle>
            <a:lvl1pPr>
              <a:defRPr/>
            </a:lvl1pPr>
          </a:lstStyle>
          <a:p>
            <a:r>
              <a:rPr lang="en-US" altLang="ko-KR" smtClean="0"/>
              <a:t>Merlin Simone</a:t>
            </a:r>
            <a:endParaRPr lang="en-US" altLang="ko-KR"/>
          </a:p>
        </p:txBody>
      </p:sp>
      <p:sp>
        <p:nvSpPr>
          <p:cNvPr id="6" name="Slide Number Placeholder 5"/>
          <p:cNvSpPr>
            <a:spLocks noGrp="1"/>
          </p:cNvSpPr>
          <p:nvPr>
            <p:ph type="sldNum" sz="quarter" idx="12"/>
          </p:nvPr>
        </p:nvSpPr>
        <p:spPr/>
        <p:txBody>
          <a:bodyPr/>
          <a:lstStyle>
            <a:lvl1pPr>
              <a:defRPr/>
            </a:lvl1pPr>
          </a:lstStyle>
          <a:p>
            <a:r>
              <a:rPr lang="en-US" altLang="ko-KR"/>
              <a:t>Slide </a:t>
            </a:r>
            <a:fld id="{B25969CF-8E70-4B9F-947B-A9D0D4234C5C}" type="slidenum">
              <a:rPr lang="en-US" altLang="ko-KR"/>
              <a:pPr/>
              <a:t>‹#›</a:t>
            </a:fld>
            <a:endParaRPr lang="en-US" altLang="ko-KR"/>
          </a:p>
        </p:txBody>
      </p:sp>
      <p:sp>
        <p:nvSpPr>
          <p:cNvPr id="7" name="Rectangle 4"/>
          <p:cNvSpPr>
            <a:spLocks noGrp="1" noChangeArrowheads="1"/>
          </p:cNvSpPr>
          <p:nvPr>
            <p:ph type="dt" sz="half" idx="2"/>
          </p:nvPr>
        </p:nvSpPr>
        <p:spPr bwMode="auto">
          <a:xfrm>
            <a:off x="696912" y="332601"/>
            <a:ext cx="1208087"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800" b="1">
                <a:ea typeface="굴림" pitchFamily="34" charset="-127"/>
              </a:defRPr>
            </a:lvl1pPr>
          </a:lstStyle>
          <a:p>
            <a:r>
              <a:rPr lang="en-US" altLang="ko-KR" smtClean="0"/>
              <a:t>September 2014</a:t>
            </a:r>
            <a:endParaRPr lang="en-US" altLang="ko-K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11"/>
          </p:nvPr>
        </p:nvSpPr>
        <p:spPr/>
        <p:txBody>
          <a:bodyPr/>
          <a:lstStyle>
            <a:lvl1pPr>
              <a:defRPr/>
            </a:lvl1pPr>
          </a:lstStyle>
          <a:p>
            <a:r>
              <a:rPr lang="en-US" altLang="ko-KR" smtClean="0"/>
              <a:t>Merlin Simone</a:t>
            </a:r>
            <a:endParaRPr lang="en-US" altLang="ko-KR"/>
          </a:p>
        </p:txBody>
      </p:sp>
      <p:sp>
        <p:nvSpPr>
          <p:cNvPr id="7" name="Slide Number Placeholder 6"/>
          <p:cNvSpPr>
            <a:spLocks noGrp="1"/>
          </p:cNvSpPr>
          <p:nvPr>
            <p:ph type="sldNum" sz="quarter" idx="12"/>
          </p:nvPr>
        </p:nvSpPr>
        <p:spPr/>
        <p:txBody>
          <a:bodyPr/>
          <a:lstStyle>
            <a:lvl1pPr>
              <a:defRPr/>
            </a:lvl1pPr>
          </a:lstStyle>
          <a:p>
            <a:r>
              <a:rPr lang="en-US" altLang="ko-KR"/>
              <a:t>Slide </a:t>
            </a:r>
            <a:fld id="{383C56C0-EFF8-41FD-A20A-4A9C158C5BAE}" type="slidenum">
              <a:rPr lang="en-US" altLang="ko-KR"/>
              <a:pPr/>
              <a:t>‹#›</a:t>
            </a:fld>
            <a:endParaRPr lang="en-US" altLang="ko-KR"/>
          </a:p>
        </p:txBody>
      </p:sp>
      <p:sp>
        <p:nvSpPr>
          <p:cNvPr id="8" name="Rectangle 4"/>
          <p:cNvSpPr>
            <a:spLocks noGrp="1" noChangeArrowheads="1"/>
          </p:cNvSpPr>
          <p:nvPr>
            <p:ph type="dt" sz="half" idx="13"/>
          </p:nvPr>
        </p:nvSpPr>
        <p:spPr bwMode="auto">
          <a:xfrm>
            <a:off x="696912" y="332601"/>
            <a:ext cx="1208087"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800" b="1">
                <a:ea typeface="굴림" pitchFamily="34" charset="-127"/>
              </a:defRPr>
            </a:lvl1pPr>
          </a:lstStyle>
          <a:p>
            <a:r>
              <a:rPr lang="en-US" altLang="ko-KR" smtClean="0"/>
              <a:t>September 2014</a:t>
            </a:r>
            <a:endParaRPr lang="en-US" altLang="ko-K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Footer Placeholder 7"/>
          <p:cNvSpPr>
            <a:spLocks noGrp="1"/>
          </p:cNvSpPr>
          <p:nvPr>
            <p:ph type="ftr" sz="quarter" idx="11"/>
          </p:nvPr>
        </p:nvSpPr>
        <p:spPr/>
        <p:txBody>
          <a:bodyPr/>
          <a:lstStyle>
            <a:lvl1pPr>
              <a:defRPr/>
            </a:lvl1pPr>
          </a:lstStyle>
          <a:p>
            <a:r>
              <a:rPr lang="en-US" altLang="ko-KR" smtClean="0"/>
              <a:t>Merlin Simone</a:t>
            </a:r>
            <a:endParaRPr lang="en-US" altLang="ko-KR"/>
          </a:p>
        </p:txBody>
      </p:sp>
      <p:sp>
        <p:nvSpPr>
          <p:cNvPr id="9" name="Slide Number Placeholder 8"/>
          <p:cNvSpPr>
            <a:spLocks noGrp="1"/>
          </p:cNvSpPr>
          <p:nvPr>
            <p:ph type="sldNum" sz="quarter" idx="12"/>
          </p:nvPr>
        </p:nvSpPr>
        <p:spPr/>
        <p:txBody>
          <a:bodyPr/>
          <a:lstStyle>
            <a:lvl1pPr>
              <a:defRPr/>
            </a:lvl1pPr>
          </a:lstStyle>
          <a:p>
            <a:r>
              <a:rPr lang="en-US" altLang="ko-KR"/>
              <a:t>Slide </a:t>
            </a:r>
            <a:fld id="{C6138D34-126E-4EF3-BFAE-6E9027E5E1D5}" type="slidenum">
              <a:rPr lang="en-US" altLang="ko-KR"/>
              <a:pPr/>
              <a:t>‹#›</a:t>
            </a:fld>
            <a:endParaRPr lang="en-US" altLang="ko-KR"/>
          </a:p>
        </p:txBody>
      </p:sp>
      <p:sp>
        <p:nvSpPr>
          <p:cNvPr id="10" name="Rectangle 4"/>
          <p:cNvSpPr>
            <a:spLocks noGrp="1" noChangeArrowheads="1"/>
          </p:cNvSpPr>
          <p:nvPr>
            <p:ph type="dt" sz="half" idx="13"/>
          </p:nvPr>
        </p:nvSpPr>
        <p:spPr bwMode="auto">
          <a:xfrm>
            <a:off x="696912" y="332601"/>
            <a:ext cx="1208087"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800" b="1">
                <a:ea typeface="굴림" pitchFamily="34" charset="-127"/>
              </a:defRPr>
            </a:lvl1pPr>
          </a:lstStyle>
          <a:p>
            <a:r>
              <a:rPr lang="en-US" altLang="ko-KR" smtClean="0"/>
              <a:t>September 2014</a:t>
            </a:r>
            <a:endParaRPr lang="en-US" altLang="ko-K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Footer Placeholder 3"/>
          <p:cNvSpPr>
            <a:spLocks noGrp="1"/>
          </p:cNvSpPr>
          <p:nvPr>
            <p:ph type="ftr" sz="quarter" idx="11"/>
          </p:nvPr>
        </p:nvSpPr>
        <p:spPr/>
        <p:txBody>
          <a:bodyPr/>
          <a:lstStyle>
            <a:lvl1pPr>
              <a:defRPr/>
            </a:lvl1pPr>
          </a:lstStyle>
          <a:p>
            <a:r>
              <a:rPr lang="en-US" altLang="ko-KR" smtClean="0"/>
              <a:t>Merlin Simone</a:t>
            </a:r>
            <a:endParaRPr lang="en-US" altLang="ko-KR"/>
          </a:p>
        </p:txBody>
      </p:sp>
      <p:sp>
        <p:nvSpPr>
          <p:cNvPr id="5" name="Slide Number Placeholder 4"/>
          <p:cNvSpPr>
            <a:spLocks noGrp="1"/>
          </p:cNvSpPr>
          <p:nvPr>
            <p:ph type="sldNum" sz="quarter" idx="12"/>
          </p:nvPr>
        </p:nvSpPr>
        <p:spPr/>
        <p:txBody>
          <a:bodyPr/>
          <a:lstStyle>
            <a:lvl1pPr>
              <a:defRPr/>
            </a:lvl1pPr>
          </a:lstStyle>
          <a:p>
            <a:r>
              <a:rPr lang="en-US" altLang="ko-KR"/>
              <a:t>Slide </a:t>
            </a:r>
            <a:fld id="{A4890BF7-C185-4074-98E2-B413F70E8662}" type="slidenum">
              <a:rPr lang="en-US" altLang="ko-KR"/>
              <a:pPr/>
              <a:t>‹#›</a:t>
            </a:fld>
            <a:endParaRPr lang="en-US" altLang="ko-KR"/>
          </a:p>
        </p:txBody>
      </p:sp>
      <p:sp>
        <p:nvSpPr>
          <p:cNvPr id="6" name="Rectangle 4"/>
          <p:cNvSpPr>
            <a:spLocks noGrp="1" noChangeArrowheads="1"/>
          </p:cNvSpPr>
          <p:nvPr>
            <p:ph type="dt" sz="half" idx="2"/>
          </p:nvPr>
        </p:nvSpPr>
        <p:spPr bwMode="auto">
          <a:xfrm>
            <a:off x="696912" y="332601"/>
            <a:ext cx="1208087"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800" b="1">
                <a:ea typeface="굴림" pitchFamily="34" charset="-127"/>
              </a:defRPr>
            </a:lvl1pPr>
          </a:lstStyle>
          <a:p>
            <a:r>
              <a:rPr lang="en-US" altLang="ko-KR" smtClean="0"/>
              <a:t>September 2014</a:t>
            </a:r>
            <a:endParaRPr lang="en-US" altLang="ko-K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96912" y="332601"/>
            <a:ext cx="1208087" cy="276999"/>
          </a:xfrm>
          <a:prstGeom prst="rect">
            <a:avLst/>
          </a:prstGeom>
        </p:spPr>
        <p:txBody>
          <a:bodyPr/>
          <a:lstStyle>
            <a:lvl1pPr>
              <a:defRPr/>
            </a:lvl1pPr>
          </a:lstStyle>
          <a:p>
            <a:r>
              <a:rPr lang="en-US" altLang="ko-KR" smtClean="0"/>
              <a:t>September 2014</a:t>
            </a:r>
            <a:endParaRPr lang="en-US" altLang="ko-KR" dirty="0"/>
          </a:p>
        </p:txBody>
      </p:sp>
      <p:sp>
        <p:nvSpPr>
          <p:cNvPr id="3" name="Footer Placeholder 2"/>
          <p:cNvSpPr>
            <a:spLocks noGrp="1"/>
          </p:cNvSpPr>
          <p:nvPr>
            <p:ph type="ftr" sz="quarter" idx="11"/>
          </p:nvPr>
        </p:nvSpPr>
        <p:spPr/>
        <p:txBody>
          <a:bodyPr/>
          <a:lstStyle>
            <a:lvl1pPr>
              <a:defRPr/>
            </a:lvl1pPr>
          </a:lstStyle>
          <a:p>
            <a:r>
              <a:rPr lang="en-US" altLang="ko-KR" smtClean="0"/>
              <a:t>Merlin Simone</a:t>
            </a:r>
            <a:endParaRPr lang="en-US" altLang="ko-KR"/>
          </a:p>
        </p:txBody>
      </p:sp>
      <p:sp>
        <p:nvSpPr>
          <p:cNvPr id="4" name="Slide Number Placeholder 3"/>
          <p:cNvSpPr>
            <a:spLocks noGrp="1"/>
          </p:cNvSpPr>
          <p:nvPr>
            <p:ph type="sldNum" sz="quarter" idx="12"/>
          </p:nvPr>
        </p:nvSpPr>
        <p:spPr/>
        <p:txBody>
          <a:bodyPr/>
          <a:lstStyle>
            <a:lvl1pPr>
              <a:defRPr/>
            </a:lvl1pPr>
          </a:lstStyle>
          <a:p>
            <a:r>
              <a:rPr lang="en-US" altLang="ko-KR"/>
              <a:t>Slide </a:t>
            </a:r>
            <a:fld id="{9DC46E67-0FD3-4878-8A8A-2382135597BA}" type="slidenum">
              <a:rPr lang="en-US" altLang="ko-KR"/>
              <a:pPr/>
              <a:t>‹#›</a:t>
            </a:fld>
            <a:endParaRPr lang="en-US" altLang="ko-K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696912" y="332601"/>
            <a:ext cx="1208087" cy="276999"/>
          </a:xfrm>
          <a:prstGeom prst="rect">
            <a:avLst/>
          </a:prstGeom>
        </p:spPr>
        <p:txBody>
          <a:bodyPr/>
          <a:lstStyle>
            <a:lvl1pPr>
              <a:defRPr/>
            </a:lvl1pPr>
          </a:lstStyle>
          <a:p>
            <a:r>
              <a:rPr lang="en-US" altLang="ko-KR" smtClean="0"/>
              <a:t>September 2014</a:t>
            </a:r>
            <a:endParaRPr lang="en-US" altLang="ko-KR" dirty="0"/>
          </a:p>
        </p:txBody>
      </p:sp>
      <p:sp>
        <p:nvSpPr>
          <p:cNvPr id="6" name="Footer Placeholder 5"/>
          <p:cNvSpPr>
            <a:spLocks noGrp="1"/>
          </p:cNvSpPr>
          <p:nvPr>
            <p:ph type="ftr" sz="quarter" idx="11"/>
          </p:nvPr>
        </p:nvSpPr>
        <p:spPr/>
        <p:txBody>
          <a:bodyPr/>
          <a:lstStyle>
            <a:lvl1pPr>
              <a:defRPr/>
            </a:lvl1pPr>
          </a:lstStyle>
          <a:p>
            <a:r>
              <a:rPr lang="en-US" altLang="ko-KR" smtClean="0"/>
              <a:t>Merlin Simone</a:t>
            </a:r>
            <a:endParaRPr lang="en-US" altLang="ko-KR"/>
          </a:p>
        </p:txBody>
      </p:sp>
      <p:sp>
        <p:nvSpPr>
          <p:cNvPr id="7" name="Slide Number Placeholder 6"/>
          <p:cNvSpPr>
            <a:spLocks noGrp="1"/>
          </p:cNvSpPr>
          <p:nvPr>
            <p:ph type="sldNum" sz="quarter" idx="12"/>
          </p:nvPr>
        </p:nvSpPr>
        <p:spPr/>
        <p:txBody>
          <a:bodyPr/>
          <a:lstStyle>
            <a:lvl1pPr>
              <a:defRPr/>
            </a:lvl1pPr>
          </a:lstStyle>
          <a:p>
            <a:r>
              <a:rPr lang="en-US" altLang="ko-KR"/>
              <a:t>Slide </a:t>
            </a:r>
            <a:fld id="{2ED7DDBD-9049-405F-B567-2858908F7914}" type="slidenum">
              <a:rPr lang="en-US" altLang="ko-KR"/>
              <a:pPr/>
              <a:t>‹#›</a:t>
            </a:fld>
            <a:endParaRPr lang="en-US" altLang="ko-K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696912" y="332601"/>
            <a:ext cx="1208087" cy="276999"/>
          </a:xfrm>
          <a:prstGeom prst="rect">
            <a:avLst/>
          </a:prstGeom>
        </p:spPr>
        <p:txBody>
          <a:bodyPr/>
          <a:lstStyle>
            <a:lvl1pPr>
              <a:defRPr/>
            </a:lvl1pPr>
          </a:lstStyle>
          <a:p>
            <a:r>
              <a:rPr lang="en-US" altLang="ko-KR" smtClean="0"/>
              <a:t>September 2014</a:t>
            </a:r>
            <a:endParaRPr lang="en-US" altLang="ko-KR" dirty="0"/>
          </a:p>
        </p:txBody>
      </p:sp>
      <p:sp>
        <p:nvSpPr>
          <p:cNvPr id="6" name="Footer Placeholder 5"/>
          <p:cNvSpPr>
            <a:spLocks noGrp="1"/>
          </p:cNvSpPr>
          <p:nvPr>
            <p:ph type="ftr" sz="quarter" idx="11"/>
          </p:nvPr>
        </p:nvSpPr>
        <p:spPr/>
        <p:txBody>
          <a:bodyPr/>
          <a:lstStyle>
            <a:lvl1pPr>
              <a:defRPr/>
            </a:lvl1pPr>
          </a:lstStyle>
          <a:p>
            <a:r>
              <a:rPr lang="en-US" altLang="ko-KR" smtClean="0"/>
              <a:t>Merlin Simone</a:t>
            </a:r>
            <a:endParaRPr lang="en-US" altLang="ko-KR"/>
          </a:p>
        </p:txBody>
      </p:sp>
      <p:sp>
        <p:nvSpPr>
          <p:cNvPr id="7" name="Slide Number Placeholder 6"/>
          <p:cNvSpPr>
            <a:spLocks noGrp="1"/>
          </p:cNvSpPr>
          <p:nvPr>
            <p:ph type="sldNum" sz="quarter" idx="12"/>
          </p:nvPr>
        </p:nvSpPr>
        <p:spPr/>
        <p:txBody>
          <a:bodyPr/>
          <a:lstStyle>
            <a:lvl1pPr>
              <a:defRPr/>
            </a:lvl1pPr>
          </a:lstStyle>
          <a:p>
            <a:r>
              <a:rPr lang="en-US" altLang="ko-KR"/>
              <a:t>Slide </a:t>
            </a:r>
            <a:fld id="{A1502B7F-EB45-479A-87DA-4C70DE997965}" type="slidenum">
              <a:rPr lang="en-US" altLang="ko-KR"/>
              <a:pPr/>
              <a:t>‹#›</a:t>
            </a:fld>
            <a:endParaRPr lang="en-US" altLang="ko-K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altLang="ko-KR" dirty="0"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p>
        </p:txBody>
      </p:sp>
      <p:sp>
        <p:nvSpPr>
          <p:cNvPr id="1029" name="Rectangle 5"/>
          <p:cNvSpPr>
            <a:spLocks noGrp="1" noChangeArrowheads="1"/>
          </p:cNvSpPr>
          <p:nvPr>
            <p:ph type="ftr" sz="quarter" idx="3"/>
          </p:nvPr>
        </p:nvSpPr>
        <p:spPr bwMode="auto">
          <a:xfrm>
            <a:off x="7447471" y="6475413"/>
            <a:ext cx="109645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ea typeface="굴림" pitchFamily="34" charset="-127"/>
              </a:defRPr>
            </a:lvl1pPr>
          </a:lstStyle>
          <a:p>
            <a:r>
              <a:rPr lang="en-US" altLang="ko-KR" smtClean="0"/>
              <a:t>Merlin Simone</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ea typeface="굴림" pitchFamily="34" charset="-127"/>
              </a:defRPr>
            </a:lvl1pPr>
          </a:lstStyle>
          <a:p>
            <a:r>
              <a:rPr lang="en-US" altLang="ko-KR"/>
              <a:t>Slide </a:t>
            </a:r>
            <a:fld id="{4E86E448-ED30-49B3-AE89-E5C594F5EEDC}" type="slidenum">
              <a:rPr lang="en-US" altLang="ko-KR"/>
              <a:pPr/>
              <a:t>‹#›</a:t>
            </a:fld>
            <a:endParaRPr lang="en-US" altLang="ko-KR"/>
          </a:p>
        </p:txBody>
      </p:sp>
      <p:sp>
        <p:nvSpPr>
          <p:cNvPr id="1031" name="Rectangle 7"/>
          <p:cNvSpPr>
            <a:spLocks noChangeArrowheads="1"/>
          </p:cNvSpPr>
          <p:nvPr/>
        </p:nvSpPr>
        <p:spPr bwMode="auto">
          <a:xfrm>
            <a:off x="5162485" y="332601"/>
            <a:ext cx="3283015" cy="276999"/>
          </a:xfrm>
          <a:prstGeom prst="rect">
            <a:avLst/>
          </a:prstGeom>
          <a:noFill/>
          <a:ln w="9525">
            <a:noFill/>
            <a:miter lim="800000"/>
            <a:headEnd/>
            <a:tailEnd/>
          </a:ln>
          <a:effectLst/>
        </p:spPr>
        <p:txBody>
          <a:bodyPr wrap="none" lIns="0" tIns="0" rIns="0" bIns="0" anchor="b">
            <a:spAutoFit/>
          </a:bodyPr>
          <a:lstStyle/>
          <a:p>
            <a:pPr marL="457200" marR="0" lvl="4" indent="0" algn="r" defTabSz="914400" rtl="0" eaLnBrk="0" fontAlgn="base" latinLnBrk="0" hangingPunct="0">
              <a:lnSpc>
                <a:spcPct val="100000"/>
              </a:lnSpc>
              <a:spcBef>
                <a:spcPct val="0"/>
              </a:spcBef>
              <a:spcAft>
                <a:spcPct val="0"/>
              </a:spcAft>
              <a:buClrTx/>
              <a:buSzTx/>
              <a:buFontTx/>
              <a:buNone/>
              <a:tabLst/>
              <a:defRPr/>
            </a:pPr>
            <a:r>
              <a:rPr lang="en-US" altLang="ko-KR" sz="1800" b="1" dirty="0">
                <a:ea typeface="굴림" pitchFamily="34" charset="-127"/>
              </a:rPr>
              <a:t>doc.: IEEE </a:t>
            </a:r>
            <a:r>
              <a:rPr lang="en-US" altLang="ko-KR" sz="1800" b="1" dirty="0" smtClean="0">
                <a:ea typeface="굴림" pitchFamily="34" charset="-127"/>
              </a:rPr>
              <a:t>802.11-13/1259r0</a:t>
            </a:r>
            <a:endParaRPr lang="en-US" altLang="ko-KR" sz="1800" b="1" dirty="0" smtClean="0">
              <a:ea typeface="굴림" pitchFamily="34" charset="-127"/>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r>
              <a:rPr lang="en-US" altLang="ko-KR">
                <a:ea typeface="굴림" pitchFamily="34" charset="-127"/>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1" name="Rectangle 4"/>
          <p:cNvSpPr>
            <a:spLocks noGrp="1" noChangeArrowheads="1"/>
          </p:cNvSpPr>
          <p:nvPr>
            <p:ph type="dt" sz="half" idx="2"/>
          </p:nvPr>
        </p:nvSpPr>
        <p:spPr bwMode="auto">
          <a:xfrm>
            <a:off x="696912" y="332601"/>
            <a:ext cx="1893888"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800" b="1">
                <a:ea typeface="굴림" pitchFamily="34" charset="-127"/>
              </a:defRPr>
            </a:lvl1pPr>
          </a:lstStyle>
          <a:p>
            <a:r>
              <a:rPr lang="en-US" altLang="ko-KR" smtClean="0"/>
              <a:t>September 2014</a:t>
            </a:r>
            <a:endParaRPr lang="en-US" altLang="ko-KR"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sz="half" idx="2"/>
          </p:nvPr>
        </p:nvSpPr>
        <p:spPr>
          <a:xfrm>
            <a:off x="685800" y="332601"/>
            <a:ext cx="1905000" cy="276999"/>
          </a:xfrm>
        </p:spPr>
        <p:txBody>
          <a:bodyPr/>
          <a:lstStyle/>
          <a:p>
            <a:r>
              <a:rPr lang="en-US" altLang="ko-KR" smtClean="0"/>
              <a:t>September 2014</a:t>
            </a:r>
            <a:endParaRPr lang="en-US" altLang="ko-KR" dirty="0"/>
          </a:p>
        </p:txBody>
      </p:sp>
      <p:sp>
        <p:nvSpPr>
          <p:cNvPr id="7" name="Footer Placeholder 4"/>
          <p:cNvSpPr>
            <a:spLocks noGrp="1"/>
          </p:cNvSpPr>
          <p:nvPr>
            <p:ph type="ftr" sz="quarter" idx="11"/>
          </p:nvPr>
        </p:nvSpPr>
        <p:spPr/>
        <p:txBody>
          <a:bodyPr/>
          <a:lstStyle/>
          <a:p>
            <a:r>
              <a:rPr lang="en-US" altLang="ko-KR" smtClean="0"/>
              <a:t>Merlin Simone</a:t>
            </a:r>
            <a:endParaRPr lang="en-US" altLang="ko-KR"/>
          </a:p>
        </p:txBody>
      </p:sp>
      <p:sp>
        <p:nvSpPr>
          <p:cNvPr id="8" name="Slide Number Placeholder 5"/>
          <p:cNvSpPr>
            <a:spLocks noGrp="1"/>
          </p:cNvSpPr>
          <p:nvPr>
            <p:ph type="sldNum" sz="quarter" idx="12"/>
          </p:nvPr>
        </p:nvSpPr>
        <p:spPr/>
        <p:txBody>
          <a:bodyPr/>
          <a:lstStyle/>
          <a:p>
            <a:r>
              <a:rPr lang="en-US" altLang="ko-KR" smtClean="0"/>
              <a:t>Slide </a:t>
            </a:r>
            <a:fld id="{264E0473-E3CC-4B62-AB89-FDDD4EEB9EF5}" type="slidenum">
              <a:rPr lang="en-US" altLang="ko-KR" smtClean="0"/>
              <a:pPr/>
              <a:t>1</a:t>
            </a:fld>
            <a:endParaRPr lang="en-US" altLang="ko-KR"/>
          </a:p>
        </p:txBody>
      </p:sp>
      <p:sp>
        <p:nvSpPr>
          <p:cNvPr id="30722" name="Rectangle 2"/>
          <p:cNvSpPr>
            <a:spLocks noGrp="1" noChangeArrowheads="1"/>
          </p:cNvSpPr>
          <p:nvPr>
            <p:ph type="title"/>
          </p:nvPr>
        </p:nvSpPr>
        <p:spPr>
          <a:noFill/>
          <a:ln/>
        </p:spPr>
        <p:txBody>
          <a:bodyPr/>
          <a:lstStyle/>
          <a:p>
            <a:r>
              <a:rPr lang="en-US" altLang="ko-KR" dirty="0" err="1" smtClean="0">
                <a:ea typeface="굴림" pitchFamily="34" charset="-127"/>
              </a:rPr>
              <a:t>TGah</a:t>
            </a:r>
            <a:r>
              <a:rPr lang="en-US" altLang="ko-KR" dirty="0" smtClean="0">
                <a:ea typeface="굴림" pitchFamily="34" charset="-127"/>
              </a:rPr>
              <a:t> MAC Ad Hoc Agenda and Report</a:t>
            </a:r>
            <a:endParaRPr lang="en-US" altLang="ko-KR" dirty="0">
              <a:ea typeface="굴림" pitchFamily="34" charset="-127"/>
            </a:endParaRPr>
          </a:p>
        </p:txBody>
      </p:sp>
      <p:sp>
        <p:nvSpPr>
          <p:cNvPr id="30726" name="Rectangle 6"/>
          <p:cNvSpPr>
            <a:spLocks noGrp="1" noChangeArrowheads="1"/>
          </p:cNvSpPr>
          <p:nvPr>
            <p:ph type="body" idx="1"/>
          </p:nvPr>
        </p:nvSpPr>
        <p:spPr>
          <a:xfrm>
            <a:off x="685800" y="1524000"/>
            <a:ext cx="7772400" cy="381000"/>
          </a:xfrm>
          <a:noFill/>
          <a:ln/>
        </p:spPr>
        <p:txBody>
          <a:bodyPr/>
          <a:lstStyle/>
          <a:p>
            <a:pPr algn="ctr">
              <a:buFontTx/>
              <a:buNone/>
            </a:pPr>
            <a:r>
              <a:rPr lang="en-US" altLang="ko-KR" sz="2000" dirty="0" smtClean="0">
                <a:ea typeface="굴림" pitchFamily="34" charset="-127"/>
              </a:rPr>
              <a:t>Date:</a:t>
            </a:r>
            <a:r>
              <a:rPr lang="en-US" altLang="ko-KR" sz="2000" b="0" dirty="0" smtClean="0">
                <a:ea typeface="굴림" pitchFamily="34" charset="-127"/>
              </a:rPr>
              <a:t> </a:t>
            </a:r>
            <a:r>
              <a:rPr lang="en-US" altLang="ko-KR" sz="2000" b="0" dirty="0" smtClean="0">
                <a:ea typeface="굴림" pitchFamily="34" charset="-127"/>
              </a:rPr>
              <a:t>2014-09-15</a:t>
            </a:r>
            <a:endParaRPr lang="en-US" altLang="ko-KR" sz="2000" b="0" dirty="0">
              <a:ea typeface="굴림" pitchFamily="34" charset="-127"/>
            </a:endParaRPr>
          </a:p>
        </p:txBody>
      </p:sp>
      <p:graphicFrame>
        <p:nvGraphicFramePr>
          <p:cNvPr id="30731" name="Object 11"/>
          <p:cNvGraphicFramePr>
            <a:graphicFrameLocks noChangeAspect="1"/>
          </p:cNvGraphicFramePr>
          <p:nvPr>
            <p:extLst>
              <p:ext uri="{D42A27DB-BD31-4B8C-83A1-F6EECF244321}">
                <p14:modId xmlns:p14="http://schemas.microsoft.com/office/powerpoint/2010/main" val="2129440729"/>
              </p:ext>
            </p:extLst>
          </p:nvPr>
        </p:nvGraphicFramePr>
        <p:xfrm>
          <a:off x="522288" y="2384425"/>
          <a:ext cx="8088312" cy="3182938"/>
        </p:xfrm>
        <a:graphic>
          <a:graphicData uri="http://schemas.openxmlformats.org/presentationml/2006/ole">
            <mc:AlternateContent xmlns:mc="http://schemas.openxmlformats.org/markup-compatibility/2006">
              <mc:Choice xmlns:v="urn:schemas-microsoft-com:vml" Requires="v">
                <p:oleObj spid="_x0000_s31140" name="Document" r:id="rId4" imgW="8190894" imgH="3369952" progId="Word.Document.8">
                  <p:embed/>
                </p:oleObj>
              </mc:Choice>
              <mc:Fallback>
                <p:oleObj name="Document" r:id="rId4" imgW="8190894" imgH="3369952" progId="Word.Document.8">
                  <p:embed/>
                  <p:pic>
                    <p:nvPicPr>
                      <p:cNvPr id="0" name="Picture 11"/>
                      <p:cNvPicPr>
                        <a:picLocks noChangeAspect="1" noChangeArrowheads="1"/>
                      </p:cNvPicPr>
                      <p:nvPr/>
                    </p:nvPicPr>
                    <p:blipFill>
                      <a:blip r:embed="rId5"/>
                      <a:srcRect/>
                      <a:stretch>
                        <a:fillRect/>
                      </a:stretch>
                    </p:blipFill>
                    <p:spPr bwMode="auto">
                      <a:xfrm>
                        <a:off x="522288" y="2384425"/>
                        <a:ext cx="8088312" cy="3182938"/>
                      </a:xfrm>
                      <a:prstGeom prst="rect">
                        <a:avLst/>
                      </a:prstGeom>
                      <a:noFill/>
                    </p:spPr>
                  </p:pic>
                </p:oleObj>
              </mc:Fallback>
            </mc:AlternateContent>
          </a:graphicData>
        </a:graphic>
      </p:graphicFrame>
      <p:sp>
        <p:nvSpPr>
          <p:cNvPr id="30732" name="Rectangle 12"/>
          <p:cNvSpPr>
            <a:spLocks noChangeArrowheads="1"/>
          </p:cNvSpPr>
          <p:nvPr/>
        </p:nvSpPr>
        <p:spPr bwMode="auto">
          <a:xfrm>
            <a:off x="533400" y="1939925"/>
            <a:ext cx="1447800" cy="381000"/>
          </a:xfrm>
          <a:prstGeom prst="rect">
            <a:avLst/>
          </a:prstGeom>
          <a:noFill/>
          <a:ln w="9525">
            <a:noFill/>
            <a:miter lim="800000"/>
            <a:headEnd/>
            <a:tailEnd/>
          </a:ln>
          <a:effectLst/>
        </p:spPr>
        <p:txBody>
          <a:bodyPr lIns="92075" tIns="46038" rIns="92075" bIns="46038"/>
          <a:lstStyle/>
          <a:p>
            <a:pPr marL="342900" indent="-342900">
              <a:spcBef>
                <a:spcPct val="20000"/>
              </a:spcBef>
            </a:pPr>
            <a:r>
              <a:rPr lang="en-US" altLang="ko-KR" sz="2000" b="1">
                <a:ea typeface="굴림" pitchFamily="34" charset="-127"/>
              </a:rPr>
              <a:t>Authors:</a:t>
            </a:r>
            <a:endParaRPr lang="en-US" altLang="ko-KR" sz="2000">
              <a:ea typeface="굴림" pitchFamily="34" charset="-127"/>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027"/>
          <p:cNvSpPr>
            <a:spLocks noGrp="1" noChangeArrowheads="1"/>
          </p:cNvSpPr>
          <p:nvPr>
            <p:ph type="body" idx="1"/>
          </p:nvPr>
        </p:nvSpPr>
        <p:spPr>
          <a:xfrm>
            <a:off x="228600" y="1981200"/>
            <a:ext cx="8763000" cy="4343400"/>
          </a:xfrm>
          <a:noFill/>
        </p:spPr>
        <p:txBody>
          <a:bodyPr lIns="90487" tIns="44450" rIns="90487" bIns="44450"/>
          <a:lstStyle/>
          <a:p>
            <a:pPr>
              <a:lnSpc>
                <a:spcPct val="80000"/>
              </a:lnSpc>
              <a:spcAft>
                <a:spcPct val="30000"/>
              </a:spcAft>
              <a:buFont typeface="Monotype Sorts"/>
              <a:buNone/>
            </a:pPr>
            <a:r>
              <a:rPr lang="en-US" sz="1800" b="1" dirty="0" smtClean="0"/>
              <a:t>	</a:t>
            </a:r>
            <a:r>
              <a:rPr lang="en-US" sz="1200" b="1" dirty="0" smtClean="0"/>
              <a:t>The IEEE-SA strongly recommends that at each WG meeting the chair or a designee:</a:t>
            </a:r>
            <a:endParaRPr lang="en-US" sz="1200" dirty="0" smtClean="0"/>
          </a:p>
          <a:p>
            <a:pPr lvl="1">
              <a:lnSpc>
                <a:spcPct val="80000"/>
              </a:lnSpc>
            </a:pPr>
            <a:r>
              <a:rPr lang="en-US" sz="1200" b="1" dirty="0" smtClean="0"/>
              <a:t>Show slides #1 through #4 of this presentation</a:t>
            </a:r>
          </a:p>
          <a:p>
            <a:pPr lvl="1">
              <a:lnSpc>
                <a:spcPct val="80000"/>
              </a:lnSpc>
            </a:pPr>
            <a:r>
              <a:rPr lang="en-US" sz="1200" b="1" dirty="0" smtClean="0"/>
              <a:t>Advise the WG attendees that:</a:t>
            </a:r>
            <a:r>
              <a:rPr lang="en-US" sz="1200" dirty="0" smtClean="0"/>
              <a:t> </a:t>
            </a:r>
          </a:p>
          <a:p>
            <a:pPr lvl="2">
              <a:lnSpc>
                <a:spcPct val="80000"/>
              </a:lnSpc>
            </a:pPr>
            <a:r>
              <a:rPr lang="en-US" sz="1200" dirty="0" smtClean="0"/>
              <a:t>The IEEE’s patent policy is consistent with the ANSI patent policy and is described in Clause 6 of the </a:t>
            </a:r>
            <a:r>
              <a:rPr lang="en-US" sz="1200" i="1" dirty="0" smtClean="0"/>
              <a:t>IEEE-SA Standards Board Bylaws</a:t>
            </a:r>
            <a:r>
              <a:rPr lang="en-US" sz="1200" dirty="0" smtClean="0"/>
              <a:t>;</a:t>
            </a:r>
          </a:p>
          <a:p>
            <a:pPr lvl="2">
              <a:lnSpc>
                <a:spcPct val="80000"/>
              </a:lnSpc>
            </a:pPr>
            <a:r>
              <a:rPr lang="en-US" sz="1200" dirty="0" smtClean="0"/>
              <a:t>Early identification of patent claims which may be essential for the use of standards under development is strongly encouraged; </a:t>
            </a:r>
          </a:p>
          <a:p>
            <a:pPr lvl="2">
              <a:lnSpc>
                <a:spcPct val="80000"/>
              </a:lnSpc>
            </a:pPr>
            <a:r>
              <a:rPr lang="en-US" sz="1200" dirty="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200" dirty="0" smtClean="0"/>
            </a:br>
            <a:endParaRPr lang="en-US" sz="1200" dirty="0" smtClean="0"/>
          </a:p>
          <a:p>
            <a:pPr lvl="1">
              <a:lnSpc>
                <a:spcPct val="20000"/>
              </a:lnSpc>
            </a:pPr>
            <a:r>
              <a:rPr lang="en-US" sz="1200" b="1" dirty="0" smtClean="0"/>
              <a:t>Instruct the WG Secretary to record in the minutes of the relevant WG meeting:</a:t>
            </a:r>
            <a:r>
              <a:rPr lang="en-US" sz="1200" dirty="0" smtClean="0"/>
              <a:t> </a:t>
            </a:r>
          </a:p>
          <a:p>
            <a:pPr lvl="2">
              <a:lnSpc>
                <a:spcPct val="80000"/>
              </a:lnSpc>
            </a:pPr>
            <a:r>
              <a:rPr lang="en-US" sz="1200" dirty="0" smtClean="0"/>
              <a:t>That the foregoing information was provided and that slides 1 through 4 (and this slide 0, if applicable) were shown; </a:t>
            </a:r>
          </a:p>
          <a:p>
            <a:pPr lvl="2">
              <a:lnSpc>
                <a:spcPct val="80000"/>
              </a:lnSpc>
            </a:pPr>
            <a:r>
              <a:rPr lang="en-US" sz="1200" dirty="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sz="1200" dirty="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sz="1200" dirty="0" smtClean="0"/>
          </a:p>
          <a:p>
            <a:pPr lvl="1">
              <a:lnSpc>
                <a:spcPct val="80000"/>
              </a:lnSpc>
              <a:spcBef>
                <a:spcPct val="5000"/>
              </a:spcBef>
            </a:pPr>
            <a:r>
              <a:rPr lang="en-US" sz="1200" dirty="0" smtClean="0"/>
              <a:t>The WG Chair shall ensure that a request is made to any identified holders of potential essential patent claim(s) to complete and submit a Letter of Assurance.</a:t>
            </a:r>
          </a:p>
          <a:p>
            <a:pPr lvl="1">
              <a:lnSpc>
                <a:spcPct val="80000"/>
              </a:lnSpc>
              <a:spcBef>
                <a:spcPct val="5000"/>
              </a:spcBef>
            </a:pPr>
            <a:r>
              <a:rPr lang="en-US" sz="1200" dirty="0" smtClean="0"/>
              <a:t>It is recommended that the WG chair review the guidance in </a:t>
            </a:r>
            <a:r>
              <a:rPr lang="en-US" sz="1200" i="1" dirty="0" smtClean="0"/>
              <a:t>IEEE-SA Standards Board Operations Manual</a:t>
            </a:r>
            <a:r>
              <a:rPr lang="en-US" sz="1200" dirty="0" smtClean="0"/>
              <a:t> 6.3.5 and in FAQs 12 and 12a on inclusion of potential Essential Patent Claims by incorporation or by reference.</a:t>
            </a:r>
            <a:r>
              <a:rPr lang="en-US" sz="1200" dirty="0" smtClean="0">
                <a:solidFill>
                  <a:srgbClr val="FF3300"/>
                </a:solidFill>
              </a:rPr>
              <a:t> </a:t>
            </a:r>
          </a:p>
          <a:p>
            <a:pPr lvl="1">
              <a:lnSpc>
                <a:spcPct val="80000"/>
              </a:lnSpc>
              <a:spcBef>
                <a:spcPct val="5000"/>
              </a:spcBef>
              <a:buFont typeface="Monotype Sorts"/>
              <a:buNone/>
            </a:pPr>
            <a:endParaRPr lang="en-US" sz="1200" dirty="0" smtClean="0"/>
          </a:p>
          <a:p>
            <a:pPr lvl="1">
              <a:lnSpc>
                <a:spcPct val="80000"/>
              </a:lnSpc>
              <a:spcBef>
                <a:spcPct val="5000"/>
              </a:spcBef>
              <a:buFont typeface="Monotype Sorts"/>
              <a:buNone/>
            </a:pPr>
            <a:r>
              <a:rPr lang="en-US" sz="1200" dirty="0" smtClean="0"/>
              <a:t>	Note: </a:t>
            </a:r>
            <a:r>
              <a:rPr lang="en-US" sz="1200" b="1" dirty="0" smtClean="0"/>
              <a:t>WG</a:t>
            </a:r>
            <a:r>
              <a:rPr lang="en-US" sz="1200" dirty="0" smtClean="0"/>
              <a:t> includes Working Groups, Task Groups, and other standards-developing committees with a PAR approved by the IEEE-SA Standards Board.</a:t>
            </a:r>
          </a:p>
        </p:txBody>
      </p:sp>
      <p:sp>
        <p:nvSpPr>
          <p:cNvPr id="2051" name="Rectangle 1026"/>
          <p:cNvSpPr>
            <a:spLocks noGrp="1" noChangeArrowheads="1"/>
          </p:cNvSpPr>
          <p:nvPr>
            <p:ph type="title"/>
          </p:nvPr>
        </p:nvSpPr>
        <p:spPr>
          <a:xfrm>
            <a:off x="533400" y="990600"/>
            <a:ext cx="7772400" cy="609600"/>
          </a:xfrm>
          <a:noFill/>
        </p:spPr>
        <p:txBody>
          <a:bodyPr lIns="90487" tIns="44450" rIns="90487" bIns="44450"/>
          <a:lstStyle/>
          <a:p>
            <a:r>
              <a:rPr lang="en-US" sz="2800" u="sng" dirty="0" smtClean="0"/>
              <a:t>Instructions for the WG Chair</a:t>
            </a:r>
          </a:p>
        </p:txBody>
      </p:sp>
      <p:sp>
        <p:nvSpPr>
          <p:cNvPr id="2052" name="Rectangle 1028"/>
          <p:cNvSpPr>
            <a:spLocks noChangeArrowheads="1"/>
          </p:cNvSpPr>
          <p:nvPr/>
        </p:nvSpPr>
        <p:spPr bwMode="auto">
          <a:xfrm>
            <a:off x="685800" y="-228600"/>
            <a:ext cx="7772400" cy="1069975"/>
          </a:xfrm>
          <a:prstGeom prst="rect">
            <a:avLst/>
          </a:prstGeom>
          <a:noFill/>
          <a:ln w="9525">
            <a:noFill/>
            <a:miter lim="800000"/>
            <a:headEnd/>
            <a:tailEnd/>
          </a:ln>
        </p:spPr>
        <p:txBody>
          <a:bodyPr anchor="ctr"/>
          <a:lstStyle/>
          <a:p>
            <a:pPr algn="ctr"/>
            <a:endParaRPr lang="en-GB" sz="3200" b="1" u="sng">
              <a:solidFill>
                <a:srgbClr val="000099"/>
              </a:solidFill>
              <a:latin typeface="Arial" pitchFamily="34" charset="0"/>
            </a:endParaRPr>
          </a:p>
        </p:txBody>
      </p:sp>
      <p:sp>
        <p:nvSpPr>
          <p:cNvPr id="2053" name="Rectangle 1029"/>
          <p:cNvSpPr>
            <a:spLocks noChangeArrowheads="1"/>
          </p:cNvSpPr>
          <p:nvPr/>
        </p:nvSpPr>
        <p:spPr bwMode="auto">
          <a:xfrm>
            <a:off x="381000" y="914400"/>
            <a:ext cx="8458200" cy="5562600"/>
          </a:xfrm>
          <a:prstGeom prst="rect">
            <a:avLst/>
          </a:prstGeom>
          <a:noFill/>
          <a:ln w="9525">
            <a:noFill/>
            <a:miter lim="800000"/>
            <a:headEnd/>
            <a:tailEnd/>
          </a:ln>
        </p:spPr>
        <p:txBody>
          <a:bodyPr/>
          <a:lstStyle/>
          <a:p>
            <a:pPr marL="233363" indent="-180975">
              <a:spcBef>
                <a:spcPct val="20000"/>
              </a:spcBef>
              <a:buClr>
                <a:srgbClr val="CC3300"/>
              </a:buClr>
              <a:buSzPct val="50000"/>
              <a:buFont typeface="Monotype Sorts"/>
              <a:buChar char="l"/>
            </a:pPr>
            <a:endParaRPr lang="en-GB" sz="1800">
              <a:solidFill>
                <a:srgbClr val="000099"/>
              </a:solidFill>
              <a:latin typeface="Arial" pitchFamily="34" charset="0"/>
            </a:endParaRPr>
          </a:p>
        </p:txBody>
      </p:sp>
      <p:sp>
        <p:nvSpPr>
          <p:cNvPr id="7" name="Date Placeholder 6"/>
          <p:cNvSpPr>
            <a:spLocks noGrp="1"/>
          </p:cNvSpPr>
          <p:nvPr>
            <p:ph type="dt" sz="half" idx="2"/>
          </p:nvPr>
        </p:nvSpPr>
        <p:spPr>
          <a:xfrm>
            <a:off x="696912" y="332601"/>
            <a:ext cx="1208087" cy="276999"/>
          </a:xfrm>
        </p:spPr>
        <p:txBody>
          <a:bodyPr/>
          <a:lstStyle/>
          <a:p>
            <a:pPr>
              <a:defRPr/>
            </a:pPr>
            <a:r>
              <a:rPr lang="en-US" smtClean="0"/>
              <a:t>September 2014</a:t>
            </a:r>
            <a:endParaRPr lang="en-US" dirty="0"/>
          </a:p>
        </p:txBody>
      </p:sp>
      <p:sp>
        <p:nvSpPr>
          <p:cNvPr id="8" name="Slide Number Placeholder 7"/>
          <p:cNvSpPr>
            <a:spLocks noGrp="1"/>
          </p:cNvSpPr>
          <p:nvPr>
            <p:ph type="sldNum" sz="quarter" idx="12"/>
          </p:nvPr>
        </p:nvSpPr>
        <p:spPr/>
        <p:txBody>
          <a:bodyPr/>
          <a:lstStyle/>
          <a:p>
            <a:pPr>
              <a:defRPr/>
            </a:pPr>
            <a:r>
              <a:rPr lang="en-US" smtClean="0"/>
              <a:t>Slide </a:t>
            </a:r>
            <a:fld id="{9F280238-5E03-4A90-BACD-D800220B2674}" type="slidenum">
              <a:rPr lang="en-US" smtClean="0"/>
              <a:pPr>
                <a:defRPr/>
              </a:pPr>
              <a:t>10</a:t>
            </a:fld>
            <a:endParaRPr lang="en-US"/>
          </a:p>
        </p:txBody>
      </p:sp>
      <p:sp>
        <p:nvSpPr>
          <p:cNvPr id="9" name="Footer Placeholder 8"/>
          <p:cNvSpPr>
            <a:spLocks noGrp="1"/>
          </p:cNvSpPr>
          <p:nvPr>
            <p:ph type="ftr" sz="quarter" idx="11"/>
          </p:nvPr>
        </p:nvSpPr>
        <p:spPr/>
        <p:txBody>
          <a:bodyPr/>
          <a:lstStyle/>
          <a:p>
            <a:pPr>
              <a:defRPr/>
            </a:pPr>
            <a:r>
              <a:rPr lang="en-US" smtClean="0"/>
              <a:t>Merlin Simone</a:t>
            </a:r>
            <a:endParaRPr lang="en-US"/>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81000" y="838200"/>
            <a:ext cx="8458200" cy="609600"/>
          </a:xfrm>
        </p:spPr>
        <p:txBody>
          <a:bodyPr/>
          <a:lstStyle/>
          <a:p>
            <a:r>
              <a:rPr lang="en-US" sz="3200" u="sng" dirty="0" smtClean="0"/>
              <a:t>Participants, Patents, and Duty to Inform</a:t>
            </a:r>
          </a:p>
        </p:txBody>
      </p:sp>
      <p:sp>
        <p:nvSpPr>
          <p:cNvPr id="3075"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3076" name="Rectangle 4"/>
          <p:cNvSpPr>
            <a:spLocks noChangeArrowheads="1"/>
          </p:cNvSpPr>
          <p:nvPr/>
        </p:nvSpPr>
        <p:spPr bwMode="auto">
          <a:xfrm>
            <a:off x="533400" y="1600200"/>
            <a:ext cx="8229600" cy="39624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500" u="sng" dirty="0">
              <a:solidFill>
                <a:srgbClr val="FF0000"/>
              </a:solidFill>
              <a:latin typeface="Arial" pitchFamily="34" charset="0"/>
            </a:endParaRPr>
          </a:p>
          <a:p>
            <a:pPr marL="230188" indent="-230188">
              <a:spcBef>
                <a:spcPct val="20000"/>
              </a:spcBef>
              <a:buClr>
                <a:srgbClr val="CC3300"/>
              </a:buClr>
              <a:buSzPct val="50000"/>
              <a:buFont typeface="Monotype Sorts"/>
              <a:buNone/>
            </a:pPr>
            <a:r>
              <a:rPr lang="en-US" sz="1600" b="1" dirty="0">
                <a:solidFill>
                  <a:srgbClr val="000099"/>
                </a:solidFill>
                <a:latin typeface="Arial" pitchFamily="34" charset="0"/>
              </a:rPr>
              <a:t>	</a:t>
            </a:r>
            <a:r>
              <a:rPr lang="en-US" b="1" dirty="0">
                <a:solidFill>
                  <a:srgbClr val="000099"/>
                </a:solidFill>
                <a:latin typeface="Arial" pitchFamily="34" charset="0"/>
              </a:rPr>
              <a:t>All participants in this meeting have certain obligations under the IEEE-SA Patent Policy.  Participants: </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a:buChar char="l"/>
            </a:pPr>
            <a:r>
              <a:rPr lang="en-US" b="1" dirty="0">
                <a:solidFill>
                  <a:srgbClr val="000099"/>
                </a:solidFill>
                <a:latin typeface="Arial" pitchFamily="34" charset="0"/>
              </a:rPr>
              <a:t>“Personal awareness” means that the participant “is personally aware that the holder may have a potential Essential Patent Claim,” even if the participant is not personally aware of the specific patents or</a:t>
            </a:r>
            <a:r>
              <a:rPr lang="en-US" b="1" dirty="0">
                <a:solidFill>
                  <a:srgbClr val="FF3300"/>
                </a:solidFill>
                <a:latin typeface="Arial" pitchFamily="34" charset="0"/>
              </a:rPr>
              <a:t> </a:t>
            </a:r>
            <a:r>
              <a:rPr lang="en-US" b="1" dirty="0">
                <a:solidFill>
                  <a:srgbClr val="000099"/>
                </a:solidFill>
                <a:latin typeface="Arial" pitchFamily="34" charset="0"/>
              </a:rPr>
              <a:t>patent claims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The above does not apply if the patent</a:t>
            </a:r>
            <a:r>
              <a:rPr lang="en-US" b="1" dirty="0">
                <a:solidFill>
                  <a:srgbClr val="FF3300"/>
                </a:solidFill>
                <a:latin typeface="Arial" pitchFamily="34" charset="0"/>
              </a:rPr>
              <a:t> </a:t>
            </a:r>
            <a:r>
              <a:rPr lang="en-US" b="1" dirty="0">
                <a:solidFill>
                  <a:srgbClr val="000099"/>
                </a:solidFill>
                <a:latin typeface="Arial" pitchFamily="34"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a:buNone/>
            </a:pPr>
            <a:r>
              <a:rPr lang="en-GB" dirty="0">
                <a:solidFill>
                  <a:srgbClr val="000099"/>
                </a:solidFill>
                <a:latin typeface="Arial" pitchFamily="34" charset="0"/>
              </a:rPr>
              <a:t>		Quoted text excerpted from IEEE-SA Standards Board Bylaws </a:t>
            </a:r>
            <a:r>
              <a:rPr lang="en-GB" dirty="0" err="1">
                <a:solidFill>
                  <a:srgbClr val="000099"/>
                </a:solidFill>
                <a:latin typeface="Arial" pitchFamily="34" charset="0"/>
              </a:rPr>
              <a:t>subclause</a:t>
            </a:r>
            <a:r>
              <a:rPr lang="en-GB" dirty="0">
                <a:solidFill>
                  <a:srgbClr val="000099"/>
                </a:solidFill>
                <a:latin typeface="Arial" pitchFamily="34" charset="0"/>
              </a:rPr>
              <a:t> 6.2</a:t>
            </a:r>
            <a:endParaRPr lang="en-US" dirty="0">
              <a:solidFill>
                <a:srgbClr val="000099"/>
              </a:solidFill>
              <a:latin typeface="Arial" pitchFamily="34" charset="0"/>
            </a:endParaRP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Early identification of holders of potential Essential Patent Claims is strongly encouraged</a:t>
            </a: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No duty to perform a patent search</a:t>
            </a:r>
            <a:endParaRPr lang="en-GB" b="1" dirty="0">
              <a:solidFill>
                <a:srgbClr val="000099"/>
              </a:solidFill>
              <a:latin typeface="Arial" pitchFamily="34" charset="0"/>
            </a:endParaRPr>
          </a:p>
        </p:txBody>
      </p:sp>
      <p:sp>
        <p:nvSpPr>
          <p:cNvPr id="3077" name="Text Box 5"/>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dirty="0"/>
              <a:t>Slide #1</a:t>
            </a:r>
            <a:endParaRPr lang="en-US" dirty="0"/>
          </a:p>
        </p:txBody>
      </p:sp>
      <p:sp>
        <p:nvSpPr>
          <p:cNvPr id="6" name="Date Placeholder 5"/>
          <p:cNvSpPr>
            <a:spLocks noGrp="1"/>
          </p:cNvSpPr>
          <p:nvPr>
            <p:ph type="dt" sz="half" idx="2"/>
          </p:nvPr>
        </p:nvSpPr>
        <p:spPr>
          <a:xfrm>
            <a:off x="696912" y="332601"/>
            <a:ext cx="1208087" cy="276999"/>
          </a:xfrm>
        </p:spPr>
        <p:txBody>
          <a:bodyPr/>
          <a:lstStyle/>
          <a:p>
            <a:pPr>
              <a:defRPr/>
            </a:pPr>
            <a:r>
              <a:rPr lang="en-US" smtClean="0"/>
              <a:t>September 2014</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11</a:t>
            </a:fld>
            <a:endParaRPr lang="en-US"/>
          </a:p>
        </p:txBody>
      </p:sp>
      <p:sp>
        <p:nvSpPr>
          <p:cNvPr id="8" name="Footer Placeholder 7"/>
          <p:cNvSpPr>
            <a:spLocks noGrp="1"/>
          </p:cNvSpPr>
          <p:nvPr>
            <p:ph type="ftr" sz="quarter" idx="11"/>
          </p:nvPr>
        </p:nvSpPr>
        <p:spPr/>
        <p:txBody>
          <a:bodyPr/>
          <a:lstStyle/>
          <a:p>
            <a:pPr>
              <a:defRPr/>
            </a:pPr>
            <a:r>
              <a:rPr lang="en-US" smtClean="0"/>
              <a:t>Merlin Simone</a:t>
            </a:r>
            <a:endParaRPr lang="en-US"/>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09600" y="685800"/>
            <a:ext cx="7772400" cy="762000"/>
          </a:xfrm>
        </p:spPr>
        <p:txBody>
          <a:bodyPr/>
          <a:lstStyle/>
          <a:p>
            <a:r>
              <a:rPr lang="en-GB" u="sng" dirty="0" smtClean="0"/>
              <a:t>Patent Related Links</a:t>
            </a:r>
            <a:endParaRPr lang="en-US" u="sng" dirty="0" smtClean="0"/>
          </a:p>
        </p:txBody>
      </p:sp>
      <p:sp>
        <p:nvSpPr>
          <p:cNvPr id="4099" name="Rectangle 3"/>
          <p:cNvSpPr>
            <a:spLocks noGrp="1" noChangeArrowheads="1"/>
          </p:cNvSpPr>
          <p:nvPr>
            <p:ph type="body" idx="1"/>
          </p:nvPr>
        </p:nvSpPr>
        <p:spPr>
          <a:xfrm>
            <a:off x="0" y="1524000"/>
            <a:ext cx="8991600" cy="3505200"/>
          </a:xfrm>
        </p:spPr>
        <p:txBody>
          <a:bodyPr/>
          <a:lstStyle/>
          <a:p>
            <a:pPr lvl="1">
              <a:lnSpc>
                <a:spcPct val="90000"/>
              </a:lnSpc>
              <a:buFont typeface="Monotype Sorts"/>
              <a:buNone/>
            </a:pPr>
            <a:r>
              <a:rPr lang="en-US" sz="2400" dirty="0" smtClean="0">
                <a:cs typeface="Times New Roman" pitchFamily="18" charset="0"/>
              </a:rPr>
              <a:t>	All participants should be familiar with their obligations under the IEEE-SA Policies &amp; Procedures for standards development.</a:t>
            </a:r>
          </a:p>
          <a:p>
            <a:pPr lvl="1">
              <a:lnSpc>
                <a:spcPct val="90000"/>
              </a:lnSpc>
              <a:buFont typeface="Monotype Sorts"/>
              <a:buNone/>
            </a:pPr>
            <a:r>
              <a:rPr lang="en-US" sz="2400" dirty="0" smtClean="0">
                <a:cs typeface="Times New Roman" pitchFamily="18" charset="0"/>
              </a:rPr>
              <a:t>	Patent Policy is stated in these sources:</a:t>
            </a:r>
          </a:p>
          <a:p>
            <a:pPr lvl="1">
              <a:lnSpc>
                <a:spcPct val="90000"/>
              </a:lnSpc>
              <a:buFont typeface="Monotype Sorts"/>
              <a:buNone/>
            </a:pPr>
            <a:r>
              <a:rPr lang="en-GB" sz="2400" dirty="0" smtClean="0"/>
              <a:t>		IEEE-SA Standards Boards Bylaws</a:t>
            </a:r>
          </a:p>
          <a:p>
            <a:pPr lvl="1">
              <a:lnSpc>
                <a:spcPct val="90000"/>
              </a:lnSpc>
              <a:buFont typeface="Monotype Sorts"/>
              <a:buNone/>
            </a:pPr>
            <a:r>
              <a:rPr lang="en-US" sz="2100" dirty="0" smtClean="0"/>
              <a:t>		</a:t>
            </a:r>
            <a:r>
              <a:rPr lang="en-US" sz="2100" i="1" dirty="0" smtClean="0"/>
              <a:t>http://standards.ieee.org/guides/bylaws/sect6-7.html#6</a:t>
            </a:r>
          </a:p>
          <a:p>
            <a:pPr lvl="1">
              <a:lnSpc>
                <a:spcPct val="90000"/>
              </a:lnSpc>
              <a:buFont typeface="Monotype Sorts"/>
              <a:buNone/>
            </a:pPr>
            <a:r>
              <a:rPr lang="en-GB" sz="2400" dirty="0" smtClean="0"/>
              <a:t>		IEEE-SA Standards Board Operations Manual</a:t>
            </a:r>
          </a:p>
          <a:p>
            <a:pPr lvl="1">
              <a:lnSpc>
                <a:spcPct val="90000"/>
              </a:lnSpc>
              <a:buFont typeface="Monotype Sorts"/>
              <a:buNone/>
            </a:pPr>
            <a:r>
              <a:rPr lang="en-US" sz="2400" dirty="0" smtClean="0"/>
              <a:t>		</a:t>
            </a:r>
            <a:r>
              <a:rPr lang="en-US" sz="2100" i="1" dirty="0" smtClean="0"/>
              <a:t>http://standards.ieee.org/guides/opman/sect6.html#6.3</a:t>
            </a:r>
            <a:endParaRPr lang="en-US" sz="2400" dirty="0" smtClean="0"/>
          </a:p>
          <a:p>
            <a:pPr lvl="1">
              <a:lnSpc>
                <a:spcPct val="90000"/>
              </a:lnSpc>
              <a:buFont typeface="Monotype Sorts"/>
              <a:buNone/>
            </a:pPr>
            <a:r>
              <a:rPr lang="en-US" sz="2400" dirty="0" smtClean="0">
                <a:cs typeface="Times New Roman" pitchFamily="18" charset="0"/>
              </a:rPr>
              <a:t>	Material about the patent policy is available at</a:t>
            </a:r>
            <a:r>
              <a:rPr lang="en-US" sz="2400" dirty="0" smtClean="0"/>
              <a:t> </a:t>
            </a:r>
          </a:p>
          <a:p>
            <a:pPr lvl="1">
              <a:lnSpc>
                <a:spcPct val="90000"/>
              </a:lnSpc>
              <a:buFont typeface="Monotype Sorts"/>
              <a:buNone/>
            </a:pPr>
            <a:r>
              <a:rPr lang="en-US" sz="2400" dirty="0" smtClean="0"/>
              <a:t>		</a:t>
            </a:r>
            <a:r>
              <a:rPr lang="en-US" sz="2100" i="1" dirty="0" smtClean="0"/>
              <a:t>http://standards.ieee.org/board/pat/pat-material.html</a:t>
            </a:r>
          </a:p>
        </p:txBody>
      </p:sp>
      <p:sp>
        <p:nvSpPr>
          <p:cNvPr id="4100" name="Text Box 6"/>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#2</a:t>
            </a:r>
            <a:endParaRPr lang="en-US"/>
          </a:p>
        </p:txBody>
      </p:sp>
      <p:sp>
        <p:nvSpPr>
          <p:cNvPr id="4101" name="Rectangle 7"/>
          <p:cNvSpPr>
            <a:spLocks noChangeArrowheads="1"/>
          </p:cNvSpPr>
          <p:nvPr/>
        </p:nvSpPr>
        <p:spPr bwMode="auto">
          <a:xfrm>
            <a:off x="1295400" y="5273675"/>
            <a:ext cx="6781800" cy="822325"/>
          </a:xfrm>
          <a:prstGeom prst="rect">
            <a:avLst/>
          </a:prstGeom>
          <a:noFill/>
          <a:ln w="9525">
            <a:noFill/>
            <a:miter lim="800000"/>
            <a:headEnd/>
            <a:tailEnd/>
          </a:ln>
        </p:spPr>
        <p:txBody>
          <a:bodyPr>
            <a:spAutoFit/>
          </a:bodyPr>
          <a:lstStyle/>
          <a:p>
            <a:r>
              <a:rPr lang="en-US" sz="1200" b="1" dirty="0">
                <a:solidFill>
                  <a:srgbClr val="000099"/>
                </a:solidFill>
                <a:latin typeface="Arial"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a:buNone/>
            </a:pPr>
            <a:endParaRPr lang="en-US" sz="1200" b="1" dirty="0">
              <a:solidFill>
                <a:srgbClr val="000099"/>
              </a:solidFill>
              <a:latin typeface="Arial" pitchFamily="34" charset="0"/>
            </a:endParaRPr>
          </a:p>
          <a:p>
            <a:pPr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This slide set is available at http://standards.ieee.org/board/pat/pat-slideset.ppt </a:t>
            </a:r>
          </a:p>
        </p:txBody>
      </p:sp>
      <p:sp>
        <p:nvSpPr>
          <p:cNvPr id="6" name="Date Placeholder 5"/>
          <p:cNvSpPr>
            <a:spLocks noGrp="1"/>
          </p:cNvSpPr>
          <p:nvPr>
            <p:ph type="dt" sz="half" idx="2"/>
          </p:nvPr>
        </p:nvSpPr>
        <p:spPr>
          <a:xfrm>
            <a:off x="696912" y="332601"/>
            <a:ext cx="1208087" cy="276999"/>
          </a:xfrm>
        </p:spPr>
        <p:txBody>
          <a:bodyPr/>
          <a:lstStyle/>
          <a:p>
            <a:pPr>
              <a:defRPr/>
            </a:pPr>
            <a:r>
              <a:rPr lang="en-US" smtClean="0"/>
              <a:t>September 2014</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12</a:t>
            </a:fld>
            <a:endParaRPr lang="en-US"/>
          </a:p>
        </p:txBody>
      </p:sp>
      <p:sp>
        <p:nvSpPr>
          <p:cNvPr id="8" name="Footer Placeholder 7"/>
          <p:cNvSpPr>
            <a:spLocks noGrp="1"/>
          </p:cNvSpPr>
          <p:nvPr>
            <p:ph type="ftr" sz="quarter" idx="11"/>
          </p:nvPr>
        </p:nvSpPr>
        <p:spPr/>
        <p:txBody>
          <a:bodyPr/>
          <a:lstStyle/>
          <a:p>
            <a:pPr>
              <a:defRPr/>
            </a:pPr>
            <a:r>
              <a:rPr lang="en-US" smtClean="0"/>
              <a:t>Merlin Simone</a:t>
            </a:r>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026"/>
          <p:cNvSpPr>
            <a:spLocks noGrp="1" noChangeArrowheads="1"/>
          </p:cNvSpPr>
          <p:nvPr>
            <p:ph type="title"/>
          </p:nvPr>
        </p:nvSpPr>
        <p:spPr>
          <a:xfrm>
            <a:off x="304800" y="381000"/>
            <a:ext cx="8686800" cy="1143000"/>
          </a:xfrm>
        </p:spPr>
        <p:txBody>
          <a:bodyPr/>
          <a:lstStyle/>
          <a:p>
            <a:r>
              <a:rPr lang="en-US" smtClean="0"/>
              <a:t>Call for Potentially Essential Patents</a:t>
            </a:r>
          </a:p>
        </p:txBody>
      </p:sp>
      <p:sp>
        <p:nvSpPr>
          <p:cNvPr id="5123" name="Rectangle 1027"/>
          <p:cNvSpPr>
            <a:spLocks noGrp="1" noChangeArrowheads="1"/>
          </p:cNvSpPr>
          <p:nvPr>
            <p:ph type="body" idx="1"/>
          </p:nvPr>
        </p:nvSpPr>
        <p:spPr/>
        <p:txBody>
          <a:bodyPr/>
          <a:lstStyle/>
          <a:p>
            <a:r>
              <a:rPr 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000" smtClean="0"/>
              <a:t>Either speak up now or</a:t>
            </a:r>
          </a:p>
          <a:p>
            <a:pPr lvl="1"/>
            <a:r>
              <a:rPr lang="en-US" sz="2000" smtClean="0"/>
              <a:t>Provide the chair of this group with the identity of the holder(s) of any and all such claims as soon as possible or</a:t>
            </a:r>
          </a:p>
          <a:p>
            <a:pPr lvl="1"/>
            <a:r>
              <a:rPr lang="en-US" sz="2000" smtClean="0"/>
              <a:t>Cause an LOA to be submitted</a:t>
            </a:r>
          </a:p>
        </p:txBody>
      </p:sp>
      <p:sp>
        <p:nvSpPr>
          <p:cNvPr id="5124" name="Text Box 1028"/>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#3</a:t>
            </a:r>
          </a:p>
        </p:txBody>
      </p:sp>
      <p:sp>
        <p:nvSpPr>
          <p:cNvPr id="5" name="Date Placeholder 4"/>
          <p:cNvSpPr>
            <a:spLocks noGrp="1"/>
          </p:cNvSpPr>
          <p:nvPr>
            <p:ph type="dt" sz="half" idx="2"/>
          </p:nvPr>
        </p:nvSpPr>
        <p:spPr>
          <a:xfrm>
            <a:off x="696912" y="332601"/>
            <a:ext cx="1208087" cy="276999"/>
          </a:xfrm>
        </p:spPr>
        <p:txBody>
          <a:bodyPr/>
          <a:lstStyle/>
          <a:p>
            <a:pPr>
              <a:defRPr/>
            </a:pPr>
            <a:r>
              <a:rPr lang="en-US" smtClean="0"/>
              <a:t>September 2014</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13</a:t>
            </a:fld>
            <a:endParaRPr lang="en-US"/>
          </a:p>
        </p:txBody>
      </p:sp>
      <p:sp>
        <p:nvSpPr>
          <p:cNvPr id="7" name="Footer Placeholder 6"/>
          <p:cNvSpPr>
            <a:spLocks noGrp="1"/>
          </p:cNvSpPr>
          <p:nvPr>
            <p:ph type="ftr" sz="quarter" idx="11"/>
          </p:nvPr>
        </p:nvSpPr>
        <p:spPr/>
        <p:txBody>
          <a:bodyPr/>
          <a:lstStyle/>
          <a:p>
            <a:pPr>
              <a:defRPr/>
            </a:pPr>
            <a:r>
              <a:rPr lang="en-US" smtClean="0"/>
              <a:t>Merlin Simone</a:t>
            </a:r>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81000" y="1066800"/>
            <a:ext cx="8458200" cy="609600"/>
          </a:xfrm>
        </p:spPr>
        <p:txBody>
          <a:bodyPr/>
          <a:lstStyle/>
          <a:p>
            <a:r>
              <a:rPr lang="en-US" sz="3200" u="sng" dirty="0" smtClean="0"/>
              <a:t>Other Guidelines for IEEE WG Meetings</a:t>
            </a:r>
          </a:p>
        </p:txBody>
      </p:sp>
      <p:sp>
        <p:nvSpPr>
          <p:cNvPr id="614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6148" name="Rectangle 4"/>
          <p:cNvSpPr>
            <a:spLocks noChangeArrowheads="1"/>
          </p:cNvSpPr>
          <p:nvPr/>
        </p:nvSpPr>
        <p:spPr bwMode="auto">
          <a:xfrm>
            <a:off x="533400" y="1828800"/>
            <a:ext cx="8229600" cy="44958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700" u="sng" dirty="0">
              <a:solidFill>
                <a:srgbClr val="FF0000"/>
              </a:solidFill>
              <a:latin typeface="Arial" pitchFamily="34" charset="0"/>
            </a:endParaRPr>
          </a:p>
          <a:p>
            <a:pPr marL="230188" indent="-230188">
              <a:lnSpc>
                <a:spcPct val="80000"/>
              </a:lnSpc>
              <a:spcBef>
                <a:spcPct val="20000"/>
              </a:spcBef>
              <a:spcAft>
                <a:spcPct val="40000"/>
              </a:spcAft>
              <a:buClr>
                <a:srgbClr val="CC3300"/>
              </a:buClr>
              <a:buSzPct val="50000"/>
              <a:buFont typeface="Monotype Sorts"/>
              <a:buChar char="l"/>
            </a:pPr>
            <a:r>
              <a:rPr lang="en-US" sz="1800" b="1" dirty="0">
                <a:solidFill>
                  <a:srgbClr val="000099"/>
                </a:solidFill>
                <a:latin typeface="Arial" pitchFamily="34"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a:buChar char="l"/>
            </a:pPr>
            <a:r>
              <a:rPr lang="en-US" sz="1400" dirty="0">
                <a:solidFill>
                  <a:srgbClr val="000099"/>
                </a:solidFill>
                <a:latin typeface="Arial" pitchFamily="34"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a:buChar char="l"/>
            </a:pPr>
            <a:r>
              <a:rPr lang="en-GB" sz="1400" dirty="0">
                <a:solidFill>
                  <a:srgbClr val="000099"/>
                </a:solidFill>
                <a:latin typeface="Arial" pitchFamily="34" charset="0"/>
              </a:rPr>
              <a:t>Technical considerations remain primary focus</a:t>
            </a:r>
            <a:endParaRPr lang="en-US" sz="1400" dirty="0">
              <a:solidFill>
                <a:srgbClr val="000099"/>
              </a:solidFill>
              <a:latin typeface="Arial" pitchFamily="34" charset="0"/>
            </a:endParaRP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a:buNone/>
            </a:pPr>
            <a:r>
              <a:rPr lang="en-US" sz="1000" b="1" dirty="0">
                <a:solidFill>
                  <a:srgbClr val="000099"/>
                </a:solidFill>
                <a:latin typeface="Arial" pitchFamily="34" charset="0"/>
              </a:rPr>
              <a:t>---------------------------------------------------------------   </a:t>
            </a:r>
            <a:endParaRPr lang="en-US" sz="1200" b="1" dirty="0">
              <a:solidFill>
                <a:srgbClr val="000099"/>
              </a:solidFill>
              <a:latin typeface="Arial" pitchFamily="34" charset="0"/>
            </a:endParaRPr>
          </a:p>
          <a:p>
            <a:pPr marL="230188" indent="-230188"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See </a:t>
            </a:r>
            <a:r>
              <a:rPr lang="en-US" sz="1200" b="1" i="1" dirty="0">
                <a:solidFill>
                  <a:srgbClr val="000099"/>
                </a:solidFill>
                <a:latin typeface="Arial" pitchFamily="34" charset="0"/>
              </a:rPr>
              <a:t>IEEE-SA Standards Board Operations Manual</a:t>
            </a:r>
            <a:r>
              <a:rPr lang="en-US" sz="1200" b="1" dirty="0">
                <a:solidFill>
                  <a:srgbClr val="000099"/>
                </a:solidFill>
                <a:latin typeface="Arial" pitchFamily="34" charset="0"/>
              </a:rPr>
              <a:t>, clause 5.3.10 and </a:t>
            </a:r>
            <a:r>
              <a:rPr lang="en-GB" sz="1200" b="1" dirty="0">
                <a:solidFill>
                  <a:srgbClr val="000099"/>
                </a:solidFill>
                <a:latin typeface="Arial" pitchFamily="34" charset="0"/>
              </a:rPr>
              <a:t>“Promoting Competition and Innovation: What You Need to Know about the IEEE Standards Association's Antitrust and Competition Policy”</a:t>
            </a:r>
            <a:r>
              <a:rPr lang="en-US" sz="1200" b="1" dirty="0">
                <a:solidFill>
                  <a:srgbClr val="000099"/>
                </a:solidFill>
                <a:latin typeface="Arial" pitchFamily="34" charset="0"/>
              </a:rPr>
              <a:t> for more details.</a:t>
            </a:r>
          </a:p>
        </p:txBody>
      </p:sp>
      <p:sp>
        <p:nvSpPr>
          <p:cNvPr id="6149" name="Text Box 7"/>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#4</a:t>
            </a:r>
            <a:endParaRPr lang="en-US"/>
          </a:p>
        </p:txBody>
      </p:sp>
      <p:sp>
        <p:nvSpPr>
          <p:cNvPr id="6" name="Date Placeholder 5"/>
          <p:cNvSpPr>
            <a:spLocks noGrp="1"/>
          </p:cNvSpPr>
          <p:nvPr>
            <p:ph type="dt" sz="half" idx="2"/>
          </p:nvPr>
        </p:nvSpPr>
        <p:spPr>
          <a:xfrm>
            <a:off x="696912" y="332601"/>
            <a:ext cx="1208087" cy="276999"/>
          </a:xfrm>
        </p:spPr>
        <p:txBody>
          <a:bodyPr/>
          <a:lstStyle/>
          <a:p>
            <a:pPr>
              <a:defRPr/>
            </a:pPr>
            <a:r>
              <a:rPr lang="en-US" smtClean="0"/>
              <a:t>September 2014</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14</a:t>
            </a:fld>
            <a:endParaRPr lang="en-US"/>
          </a:p>
        </p:txBody>
      </p:sp>
      <p:sp>
        <p:nvSpPr>
          <p:cNvPr id="8" name="Footer Placeholder 7"/>
          <p:cNvSpPr>
            <a:spLocks noGrp="1"/>
          </p:cNvSpPr>
          <p:nvPr>
            <p:ph type="ftr" sz="quarter" idx="11"/>
          </p:nvPr>
        </p:nvSpPr>
        <p:spPr/>
        <p:txBody>
          <a:bodyPr/>
          <a:lstStyle/>
          <a:p>
            <a:pPr>
              <a:defRPr/>
            </a:pPr>
            <a:r>
              <a:rPr lang="en-US" smtClean="0"/>
              <a:t>Merlin Simone</a:t>
            </a:r>
            <a:endParaRPr lang="en-US"/>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ltLang="ko-KR" smtClean="0"/>
              <a:t>Merlin Simone</a:t>
            </a:r>
            <a:endParaRPr lang="en-US" altLang="ko-KR"/>
          </a:p>
        </p:txBody>
      </p:sp>
      <p:sp>
        <p:nvSpPr>
          <p:cNvPr id="6" name="Slide Number Placeholder 5"/>
          <p:cNvSpPr>
            <a:spLocks noGrp="1"/>
          </p:cNvSpPr>
          <p:nvPr>
            <p:ph type="sldNum" sz="quarter" idx="12"/>
          </p:nvPr>
        </p:nvSpPr>
        <p:spPr/>
        <p:txBody>
          <a:bodyPr/>
          <a:lstStyle/>
          <a:p>
            <a:r>
              <a:rPr lang="en-US" altLang="ko-KR"/>
              <a:t>Slide </a:t>
            </a:r>
            <a:fld id="{90B05A82-3511-4668-A4A8-27F0674C8C4E}" type="slidenum">
              <a:rPr lang="en-US" altLang="ko-KR"/>
              <a:pPr/>
              <a:t>15</a:t>
            </a:fld>
            <a:endParaRPr lang="en-US" altLang="ko-KR"/>
          </a:p>
        </p:txBody>
      </p:sp>
      <p:sp>
        <p:nvSpPr>
          <p:cNvPr id="34818" name="Rectangle 2"/>
          <p:cNvSpPr>
            <a:spLocks noGrp="1" noChangeArrowheads="1"/>
          </p:cNvSpPr>
          <p:nvPr>
            <p:ph type="title"/>
          </p:nvPr>
        </p:nvSpPr>
        <p:spPr/>
        <p:txBody>
          <a:bodyPr/>
          <a:lstStyle/>
          <a:p>
            <a:r>
              <a:rPr lang="en-US" altLang="ko-KR">
                <a:ea typeface="굴림" pitchFamily="34" charset="-127"/>
              </a:rPr>
              <a:t>Member Affiliation</a:t>
            </a:r>
          </a:p>
        </p:txBody>
      </p:sp>
      <p:sp>
        <p:nvSpPr>
          <p:cNvPr id="34819" name="Rectangle 3"/>
          <p:cNvSpPr>
            <a:spLocks noGrp="1" noChangeArrowheads="1"/>
          </p:cNvSpPr>
          <p:nvPr>
            <p:ph type="body" idx="1"/>
          </p:nvPr>
        </p:nvSpPr>
        <p:spPr/>
        <p:txBody>
          <a:bodyPr/>
          <a:lstStyle/>
          <a:p>
            <a:r>
              <a:rPr lang="en-US" altLang="ko-KR" dirty="0">
                <a:ea typeface="굴림" pitchFamily="34" charset="-127"/>
              </a:rPr>
              <a:t>It is defined in the </a:t>
            </a:r>
            <a:r>
              <a:rPr lang="en-US" altLang="ko-KR" i="1" dirty="0">
                <a:ea typeface="굴림" pitchFamily="34" charset="-127"/>
              </a:rPr>
              <a:t>IEEE-SA Standards Board Bylaws</a:t>
            </a:r>
            <a:r>
              <a:rPr lang="en-US" altLang="ko-KR" dirty="0">
                <a:ea typeface="굴림" pitchFamily="34" charset="-127"/>
              </a:rPr>
              <a:t>, 5.2.1.5 as: “An individual is deemed “affiliated” with any </a:t>
            </a:r>
            <a:r>
              <a:rPr lang="en-US" altLang="ko-KR" i="1" u="sng" dirty="0">
                <a:ea typeface="굴림" pitchFamily="34" charset="-127"/>
              </a:rPr>
              <a:t>individual or entity that has been, or will be, financially or materially supporting that individual’s participation in a particular IEEE standards activity</a:t>
            </a:r>
            <a:r>
              <a:rPr lang="en-US" altLang="ko-KR" dirty="0">
                <a:ea typeface="굴림" pitchFamily="34" charset="-127"/>
              </a:rPr>
              <a:t>. This includes, but is not limited to, his or her employer and any individual or entity that has or will have, either directly or indirectly, requested, paid for, or otherwise sponsored his or her participation.</a:t>
            </a:r>
          </a:p>
          <a:p>
            <a:r>
              <a:rPr lang="en-US" altLang="ko-KR" sz="2000" dirty="0">
                <a:ea typeface="굴림" pitchFamily="34" charset="-127"/>
                <a:hlinkClick r:id="rId3"/>
              </a:rPr>
              <a:t>http://standards.ieee.org/faqs/affiliationFAQ.html</a:t>
            </a:r>
            <a:endParaRPr lang="en-US" altLang="ko-KR" sz="2000" dirty="0">
              <a:ea typeface="굴림" pitchFamily="34" charset="-127"/>
            </a:endParaRPr>
          </a:p>
          <a:p>
            <a:endParaRPr lang="ko-KR" altLang="en-US" sz="2000" dirty="0">
              <a:ea typeface="굴림" pitchFamily="34" charset="-127"/>
            </a:endParaRPr>
          </a:p>
        </p:txBody>
      </p:sp>
      <p:sp>
        <p:nvSpPr>
          <p:cNvPr id="7" name="Date Placeholder 3"/>
          <p:cNvSpPr>
            <a:spLocks noGrp="1"/>
          </p:cNvSpPr>
          <p:nvPr>
            <p:ph type="dt" sz="half" idx="2"/>
          </p:nvPr>
        </p:nvSpPr>
        <p:spPr>
          <a:xfrm>
            <a:off x="696912" y="332601"/>
            <a:ext cx="1208087" cy="276999"/>
          </a:xfrm>
        </p:spPr>
        <p:txBody>
          <a:bodyPr/>
          <a:lstStyle/>
          <a:p>
            <a:r>
              <a:rPr lang="en-US" altLang="ko-KR" smtClean="0"/>
              <a:t>September 2014</a:t>
            </a:r>
            <a:endParaRPr lang="en-US" altLang="ko-KR"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ltLang="ko-KR" smtClean="0"/>
              <a:t>Merlin Simone</a:t>
            </a:r>
            <a:endParaRPr lang="en-US" altLang="ko-KR"/>
          </a:p>
        </p:txBody>
      </p:sp>
      <p:sp>
        <p:nvSpPr>
          <p:cNvPr id="6" name="Slide Number Placeholder 5"/>
          <p:cNvSpPr>
            <a:spLocks noGrp="1"/>
          </p:cNvSpPr>
          <p:nvPr>
            <p:ph type="sldNum" sz="quarter" idx="12"/>
          </p:nvPr>
        </p:nvSpPr>
        <p:spPr/>
        <p:txBody>
          <a:bodyPr/>
          <a:lstStyle/>
          <a:p>
            <a:r>
              <a:rPr lang="en-US" altLang="ko-KR"/>
              <a:t>Slide </a:t>
            </a:r>
            <a:fld id="{B634B5AD-0CBE-4F01-8668-0FA93CA627B0}" type="slidenum">
              <a:rPr lang="en-US" altLang="ko-KR"/>
              <a:pPr/>
              <a:t>16</a:t>
            </a:fld>
            <a:endParaRPr lang="en-US" altLang="ko-KR"/>
          </a:p>
        </p:txBody>
      </p:sp>
      <p:sp>
        <p:nvSpPr>
          <p:cNvPr id="36866" name="Rectangle 2"/>
          <p:cNvSpPr>
            <a:spLocks noGrp="1" noChangeArrowheads="1"/>
          </p:cNvSpPr>
          <p:nvPr>
            <p:ph type="title"/>
          </p:nvPr>
        </p:nvSpPr>
        <p:spPr/>
        <p:txBody>
          <a:bodyPr/>
          <a:lstStyle/>
          <a:p>
            <a:r>
              <a:rPr lang="en-US" altLang="ko-KR">
                <a:ea typeface="굴림" pitchFamily="34" charset="-127"/>
              </a:rPr>
              <a:t>Declaration of Affiliation</a:t>
            </a:r>
          </a:p>
        </p:txBody>
      </p:sp>
      <p:sp>
        <p:nvSpPr>
          <p:cNvPr id="36867" name="Rectangle 3"/>
          <p:cNvSpPr>
            <a:spLocks noGrp="1" noChangeArrowheads="1"/>
          </p:cNvSpPr>
          <p:nvPr>
            <p:ph type="body" idx="1"/>
          </p:nvPr>
        </p:nvSpPr>
        <p:spPr/>
        <p:txBody>
          <a:bodyPr/>
          <a:lstStyle/>
          <a:p>
            <a:r>
              <a:rPr lang="en-US" altLang="ko-KR" dirty="0">
                <a:ea typeface="굴림" pitchFamily="34" charset="-127"/>
              </a:rPr>
              <a:t>Revision: May 2007 Standards Board Bylaw 5.2.1.1</a:t>
            </a:r>
          </a:p>
          <a:p>
            <a:pPr lvl="1"/>
            <a:r>
              <a:rPr lang="en-US" altLang="ko-KR" dirty="0">
                <a:ea typeface="굴림" pitchFamily="34" charset="-127"/>
              </a:rPr>
              <a:t>5.2.1.1 Openness</a:t>
            </a:r>
          </a:p>
          <a:p>
            <a:pPr lvl="2"/>
            <a:r>
              <a:rPr lang="en-US" altLang="ko-KR" dirty="0">
                <a:ea typeface="굴림" pitchFamily="34" charset="-127"/>
              </a:rPr>
              <a:t>Openness is defined as the quality of being not restricted to a particular type or category of participants. All meetings involving standards development an all IEEE Sponsor ballots shall be open </a:t>
            </a:r>
            <a:r>
              <a:rPr lang="en-US" altLang="ko-KR" dirty="0" err="1">
                <a:ea typeface="굴림" pitchFamily="34" charset="-127"/>
              </a:rPr>
              <a:t>toa</a:t>
            </a:r>
            <a:r>
              <a:rPr lang="en-US" altLang="ko-KR" dirty="0">
                <a:ea typeface="굴림" pitchFamily="34" charset="-127"/>
              </a:rPr>
              <a:t> all interested parties. </a:t>
            </a:r>
            <a:r>
              <a:rPr lang="en-US" altLang="ko-KR" b="1" i="1" dirty="0">
                <a:ea typeface="굴림" pitchFamily="34" charset="-127"/>
              </a:rPr>
              <a:t>Each individual participant in IEEE Standards activities shall disclose his or her </a:t>
            </a:r>
            <a:r>
              <a:rPr lang="en-US" altLang="ko-KR" b="1" i="1" u="sng" dirty="0">
                <a:ea typeface="굴림" pitchFamily="34" charset="-127"/>
              </a:rPr>
              <a:t>affiliations</a:t>
            </a:r>
            <a:r>
              <a:rPr lang="en-US" altLang="ko-KR" b="1" i="1" dirty="0">
                <a:ea typeface="굴림" pitchFamily="34" charset="-127"/>
              </a:rPr>
              <a:t> when requested</a:t>
            </a:r>
            <a:r>
              <a:rPr lang="en-US" altLang="ko-KR" dirty="0">
                <a:ea typeface="굴림" pitchFamily="34" charset="-127"/>
              </a:rPr>
              <a:t>. A person who knows or reasonably should know, that a participant’s disclosure is materially incomplete or incorrect should report that fact to the Secretary of the IEEE-SA Standards Board and the appropriate Sponsors. </a:t>
            </a:r>
          </a:p>
          <a:p>
            <a:pPr lvl="1"/>
            <a:r>
              <a:rPr lang="en-US" altLang="ko-KR" dirty="0">
                <a:ea typeface="굴림" pitchFamily="34" charset="-127"/>
                <a:hlinkClick r:id="rId3"/>
              </a:rPr>
              <a:t>http://standards.ieee.org/faqs/affiliationFAQ.html</a:t>
            </a:r>
            <a:endParaRPr lang="en-US" altLang="ko-KR" dirty="0">
              <a:ea typeface="굴림" pitchFamily="34" charset="-127"/>
            </a:endParaRPr>
          </a:p>
          <a:p>
            <a:pPr lvl="1">
              <a:buFontTx/>
              <a:buNone/>
            </a:pPr>
            <a:endParaRPr lang="ko-KR" altLang="en-US" dirty="0">
              <a:ea typeface="굴림" pitchFamily="34" charset="-127"/>
            </a:endParaRPr>
          </a:p>
        </p:txBody>
      </p:sp>
      <p:sp>
        <p:nvSpPr>
          <p:cNvPr id="7" name="Date Placeholder 3"/>
          <p:cNvSpPr>
            <a:spLocks noGrp="1"/>
          </p:cNvSpPr>
          <p:nvPr>
            <p:ph type="dt" sz="half" idx="2"/>
          </p:nvPr>
        </p:nvSpPr>
        <p:spPr>
          <a:xfrm>
            <a:off x="696912" y="332601"/>
            <a:ext cx="1208087" cy="276999"/>
          </a:xfrm>
        </p:spPr>
        <p:txBody>
          <a:bodyPr/>
          <a:lstStyle/>
          <a:p>
            <a:r>
              <a:rPr lang="en-US" altLang="ko-KR" smtClean="0"/>
              <a:t>September 2014</a:t>
            </a:r>
            <a:endParaRPr lang="en-US" altLang="ko-KR"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ltLang="ko-KR" smtClean="0"/>
              <a:t>Merlin Simone</a:t>
            </a:r>
            <a:endParaRPr lang="en-US" altLang="ko-KR"/>
          </a:p>
        </p:txBody>
      </p:sp>
      <p:sp>
        <p:nvSpPr>
          <p:cNvPr id="6" name="Slide Number Placeholder 5"/>
          <p:cNvSpPr>
            <a:spLocks noGrp="1"/>
          </p:cNvSpPr>
          <p:nvPr>
            <p:ph type="sldNum" sz="quarter" idx="12"/>
          </p:nvPr>
        </p:nvSpPr>
        <p:spPr/>
        <p:txBody>
          <a:bodyPr/>
          <a:lstStyle/>
          <a:p>
            <a:r>
              <a:rPr lang="en-US" altLang="ko-KR"/>
              <a:t>Slide </a:t>
            </a:r>
            <a:fld id="{5337D5FF-BE03-4AFE-BEFE-253C1A0E08B4}" type="slidenum">
              <a:rPr lang="en-US" altLang="ko-KR"/>
              <a:pPr/>
              <a:t>17</a:t>
            </a:fld>
            <a:endParaRPr lang="en-US" altLang="ko-KR"/>
          </a:p>
        </p:txBody>
      </p:sp>
      <p:sp>
        <p:nvSpPr>
          <p:cNvPr id="38914" name="Rectangle 2"/>
          <p:cNvSpPr>
            <a:spLocks noGrp="1" noChangeArrowheads="1"/>
          </p:cNvSpPr>
          <p:nvPr>
            <p:ph type="title"/>
          </p:nvPr>
        </p:nvSpPr>
        <p:spPr>
          <a:xfrm>
            <a:off x="685800" y="381000"/>
            <a:ext cx="7772400" cy="914400"/>
          </a:xfrm>
        </p:spPr>
        <p:txBody>
          <a:bodyPr/>
          <a:lstStyle/>
          <a:p>
            <a:r>
              <a:rPr lang="en-US" altLang="ko-KR">
                <a:ea typeface="굴림" pitchFamily="34" charset="-127"/>
              </a:rPr>
              <a:t>Affiliation Policy</a:t>
            </a:r>
          </a:p>
        </p:txBody>
      </p:sp>
      <p:sp>
        <p:nvSpPr>
          <p:cNvPr id="38915" name="Rectangle 3"/>
          <p:cNvSpPr>
            <a:spLocks noGrp="1" noChangeArrowheads="1"/>
          </p:cNvSpPr>
          <p:nvPr>
            <p:ph type="body" idx="1"/>
          </p:nvPr>
        </p:nvSpPr>
        <p:spPr>
          <a:xfrm>
            <a:off x="685800" y="1295400"/>
            <a:ext cx="8077200" cy="3886200"/>
          </a:xfrm>
        </p:spPr>
        <p:txBody>
          <a:bodyPr/>
          <a:lstStyle/>
          <a:p>
            <a:pPr>
              <a:lnSpc>
                <a:spcPct val="90000"/>
              </a:lnSpc>
            </a:pPr>
            <a:r>
              <a:rPr lang="en-US" altLang="ko-KR" i="1" u="sng" dirty="0">
                <a:ea typeface="굴림" pitchFamily="34" charset="-127"/>
              </a:rPr>
              <a:t>Requirement to declare affiliation</a:t>
            </a:r>
            <a:r>
              <a:rPr lang="en-US" altLang="ko-KR" dirty="0">
                <a:ea typeface="굴림" pitchFamily="34" charset="-127"/>
              </a:rPr>
              <a:t> at all standards development meetings and recorded in the minutes</a:t>
            </a:r>
          </a:p>
          <a:p>
            <a:pPr lvl="1">
              <a:lnSpc>
                <a:spcPct val="90000"/>
              </a:lnSpc>
            </a:pPr>
            <a:r>
              <a:rPr lang="en-US" altLang="ko-KR" dirty="0">
                <a:ea typeface="굴림" pitchFamily="34" charset="-127"/>
              </a:rPr>
              <a:t>Affiliation not necessarily same as employer</a:t>
            </a:r>
          </a:p>
          <a:p>
            <a:pPr lvl="1">
              <a:lnSpc>
                <a:spcPct val="90000"/>
              </a:lnSpc>
            </a:pPr>
            <a:r>
              <a:rPr lang="en-US" altLang="ko-KR" dirty="0">
                <a:ea typeface="굴림" pitchFamily="34" charset="-127"/>
              </a:rPr>
              <a:t>Declaration requirement may be familiar to some 802 WGs, though WG declaration process may evolve</a:t>
            </a:r>
          </a:p>
          <a:p>
            <a:r>
              <a:rPr lang="en-US" altLang="ko-KR" sz="2000" dirty="0">
                <a:ea typeface="굴림" pitchFamily="34" charset="-127"/>
              </a:rPr>
              <a:t>11. What if I refuse to disclose my affiliation?</a:t>
            </a:r>
          </a:p>
          <a:p>
            <a:pPr lvl="1"/>
            <a:r>
              <a:rPr lang="en-US" altLang="ko-KR" sz="1800" dirty="0">
                <a:ea typeface="굴림" pitchFamily="34" charset="-127"/>
              </a:rPr>
              <a:t>As outlined in IEEE-SA governance documents, you will lose certain rights. In a working group where voting rights are gained through attendance, no attendance credit will be granted if affiliation isn’t declared. Similarly, voting rights are to be removed if affiliation isn’t declared.</a:t>
            </a:r>
          </a:p>
          <a:p>
            <a:pPr>
              <a:lnSpc>
                <a:spcPct val="90000"/>
              </a:lnSpc>
            </a:pPr>
            <a:r>
              <a:rPr lang="en-US" altLang="ko-KR" dirty="0">
                <a:ea typeface="굴림" pitchFamily="34" charset="-127"/>
              </a:rPr>
              <a:t>Affiliation declaration will be added to Sponsor ballot</a:t>
            </a:r>
          </a:p>
          <a:p>
            <a:pPr>
              <a:lnSpc>
                <a:spcPct val="90000"/>
              </a:lnSpc>
            </a:pPr>
            <a:r>
              <a:rPr lang="en-US" altLang="ko-KR" sz="2000" dirty="0">
                <a:ea typeface="굴림" pitchFamily="34" charset="-127"/>
                <a:hlinkClick r:id="rId3"/>
              </a:rPr>
              <a:t>http://standards.ieee.org/faqs/affiliationFAQ.html</a:t>
            </a:r>
            <a:endParaRPr lang="en-US" altLang="ko-KR" sz="2000" dirty="0">
              <a:ea typeface="굴림" pitchFamily="34" charset="-127"/>
            </a:endParaRPr>
          </a:p>
          <a:p>
            <a:pPr>
              <a:lnSpc>
                <a:spcPct val="90000"/>
              </a:lnSpc>
            </a:pPr>
            <a:endParaRPr lang="en-US" altLang="ko-KR" sz="2000" dirty="0">
              <a:ea typeface="굴림" pitchFamily="34" charset="-127"/>
            </a:endParaRPr>
          </a:p>
          <a:p>
            <a:pPr>
              <a:lnSpc>
                <a:spcPct val="90000"/>
              </a:lnSpc>
            </a:pPr>
            <a:endParaRPr lang="ko-KR" altLang="en-US" sz="2000" dirty="0">
              <a:ea typeface="굴림" pitchFamily="34" charset="-127"/>
            </a:endParaRPr>
          </a:p>
        </p:txBody>
      </p:sp>
      <p:sp>
        <p:nvSpPr>
          <p:cNvPr id="7" name="Date Placeholder 3"/>
          <p:cNvSpPr>
            <a:spLocks noGrp="1"/>
          </p:cNvSpPr>
          <p:nvPr>
            <p:ph type="dt" sz="half" idx="2"/>
          </p:nvPr>
        </p:nvSpPr>
        <p:spPr>
          <a:xfrm>
            <a:off x="696912" y="332601"/>
            <a:ext cx="1208087" cy="276999"/>
          </a:xfrm>
        </p:spPr>
        <p:txBody>
          <a:bodyPr/>
          <a:lstStyle/>
          <a:p>
            <a:r>
              <a:rPr lang="en-US" altLang="ko-KR" smtClean="0"/>
              <a:t>September 2014</a:t>
            </a:r>
            <a:endParaRPr lang="en-US" altLang="ko-KR"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of ad hoc operating rules </a:t>
            </a:r>
            <a:endParaRPr lang="en-US" dirty="0"/>
          </a:p>
        </p:txBody>
      </p:sp>
      <p:sp>
        <p:nvSpPr>
          <p:cNvPr id="3" name="Content Placeholder 2"/>
          <p:cNvSpPr>
            <a:spLocks noGrp="1"/>
          </p:cNvSpPr>
          <p:nvPr>
            <p:ph idx="1"/>
          </p:nvPr>
        </p:nvSpPr>
        <p:spPr>
          <a:xfrm>
            <a:off x="685800" y="1752600"/>
            <a:ext cx="7772400" cy="4114800"/>
          </a:xfrm>
        </p:spPr>
        <p:txBody>
          <a:bodyPr/>
          <a:lstStyle/>
          <a:p>
            <a:r>
              <a:rPr lang="en-US" sz="2000" b="0" dirty="0" smtClean="0"/>
              <a:t>The following summary is derived from 11-12/239r2</a:t>
            </a:r>
            <a:endParaRPr lang="en-GB" sz="2000" b="0" u="sng" dirty="0" smtClean="0"/>
          </a:p>
          <a:p>
            <a:r>
              <a:rPr lang="en-GB" sz="2000" b="0" u="sng" dirty="0" smtClean="0"/>
              <a:t>Pre-Motion:</a:t>
            </a:r>
            <a:r>
              <a:rPr lang="en-GB" sz="2000" b="0" dirty="0" smtClean="0"/>
              <a:t> A pre-motion (doesn’t require voting rights) result of &gt;=75% is required within an Ad Hoc to approve the resolution of all or part of an issue and forward that resolved item to the </a:t>
            </a:r>
            <a:r>
              <a:rPr lang="en-GB" sz="2000" b="0" dirty="0" err="1" smtClean="0"/>
              <a:t>Taskgroup</a:t>
            </a:r>
            <a:r>
              <a:rPr lang="en-GB" sz="2000" b="0" dirty="0" smtClean="0"/>
              <a:t> where it becomes a motion that requires &gt;=75% approval to modify the specification framework or the draft specification.</a:t>
            </a:r>
          </a:p>
          <a:p>
            <a:pPr lvl="1"/>
            <a:r>
              <a:rPr lang="en-GB" sz="1600" dirty="0" smtClean="0"/>
              <a:t>Note: the term Pre-Motion was introduced by11ac ad hoc operating rules to create a distinction between straw polls which intent is to result in a Motion at the </a:t>
            </a:r>
            <a:r>
              <a:rPr lang="en-GB" sz="1600" dirty="0" err="1" smtClean="0"/>
              <a:t>Taskgroup</a:t>
            </a:r>
            <a:r>
              <a:rPr lang="en-GB" sz="1600" dirty="0" smtClean="0"/>
              <a:t>, and </a:t>
            </a:r>
            <a:r>
              <a:rPr lang="en-GB" sz="1600" dirty="0" err="1" smtClean="0"/>
              <a:t>strawpolls</a:t>
            </a:r>
            <a:r>
              <a:rPr lang="en-GB" sz="1600" dirty="0" smtClean="0"/>
              <a:t> which intent is to only gauge the opinion of the members on a particular topic and are not intended to results in a motion at the </a:t>
            </a:r>
            <a:r>
              <a:rPr lang="en-GB" sz="1600" dirty="0" err="1" smtClean="0"/>
              <a:t>Taskgroup</a:t>
            </a:r>
            <a:r>
              <a:rPr lang="en-GB" sz="1600" dirty="0" smtClean="0"/>
              <a:t>.</a:t>
            </a:r>
            <a:endParaRPr lang="en-US" sz="1600" b="0" dirty="0" smtClean="0"/>
          </a:p>
          <a:p>
            <a:r>
              <a:rPr lang="en-GB" sz="2000" b="0" u="sng" dirty="0" smtClean="0"/>
              <a:t>Stalemate:</a:t>
            </a:r>
            <a:r>
              <a:rPr lang="en-GB" sz="2000" b="0" dirty="0" smtClean="0"/>
              <a:t> In the case a consensus can not be reached within an Ad Hoc group (a stalemate that prohibits further progress), the subject is moved to the </a:t>
            </a:r>
            <a:r>
              <a:rPr lang="en-GB" sz="2000" b="0" dirty="0" err="1" smtClean="0"/>
              <a:t>Taskgroup</a:t>
            </a:r>
            <a:r>
              <a:rPr lang="en-GB" sz="2000" b="0" dirty="0" smtClean="0"/>
              <a:t> if an Ad Hoc straw poll vote to move the subject to the </a:t>
            </a:r>
            <a:r>
              <a:rPr lang="en-GB" sz="2000" b="0" dirty="0" err="1" smtClean="0"/>
              <a:t>Taskgroup</a:t>
            </a:r>
            <a:r>
              <a:rPr lang="en-GB" sz="2000" b="0" dirty="0" smtClean="0"/>
              <a:t> achieves &gt;50% approval. </a:t>
            </a:r>
            <a:endParaRPr lang="en-US" sz="1800" b="0" dirty="0" smtClean="0"/>
          </a:p>
          <a:p>
            <a:endParaRPr lang="en-US" sz="2000" b="0" dirty="0"/>
          </a:p>
        </p:txBody>
      </p:sp>
      <p:sp>
        <p:nvSpPr>
          <p:cNvPr id="4" name="Date Placeholder 3"/>
          <p:cNvSpPr>
            <a:spLocks noGrp="1"/>
          </p:cNvSpPr>
          <p:nvPr>
            <p:ph type="dt" sz="half" idx="2"/>
          </p:nvPr>
        </p:nvSpPr>
        <p:spPr>
          <a:xfrm>
            <a:off x="696912" y="332601"/>
            <a:ext cx="1208087" cy="276999"/>
          </a:xfrm>
        </p:spPr>
        <p:txBody>
          <a:bodyPr/>
          <a:lstStyle/>
          <a:p>
            <a:r>
              <a:rPr lang="en-US" altLang="ko-KR" smtClean="0"/>
              <a:t>September 2014</a:t>
            </a:r>
            <a:endParaRPr lang="en-US" altLang="ko-KR" dirty="0"/>
          </a:p>
        </p:txBody>
      </p:sp>
      <p:sp>
        <p:nvSpPr>
          <p:cNvPr id="5" name="Footer Placeholder 4"/>
          <p:cNvSpPr>
            <a:spLocks noGrp="1"/>
          </p:cNvSpPr>
          <p:nvPr>
            <p:ph type="ftr" sz="quarter" idx="11"/>
          </p:nvPr>
        </p:nvSpPr>
        <p:spPr/>
        <p:txBody>
          <a:bodyPr/>
          <a:lstStyle/>
          <a:p>
            <a:r>
              <a:rPr lang="en-US" altLang="ko-KR" smtClean="0"/>
              <a:t>Merlin Simone</a:t>
            </a:r>
            <a:endParaRPr lang="en-US" altLang="ko-KR"/>
          </a:p>
        </p:txBody>
      </p:sp>
      <p:sp>
        <p:nvSpPr>
          <p:cNvPr id="6" name="Slide Number Placeholder 5"/>
          <p:cNvSpPr>
            <a:spLocks noGrp="1"/>
          </p:cNvSpPr>
          <p:nvPr>
            <p:ph type="sldNum" sz="quarter" idx="12"/>
          </p:nvPr>
        </p:nvSpPr>
        <p:spPr/>
        <p:txBody>
          <a:bodyPr/>
          <a:lstStyle/>
          <a:p>
            <a:r>
              <a:rPr lang="en-US" altLang="ko-KR" smtClean="0"/>
              <a:t>Slide </a:t>
            </a:r>
            <a:fld id="{3A0ECB10-EC6C-48EF-AC56-DD312EB9C17A}" type="slidenum">
              <a:rPr lang="en-US" altLang="ko-KR" smtClean="0"/>
              <a:pPr/>
              <a:t>18</a:t>
            </a:fld>
            <a:endParaRPr lang="en-US" altLang="ko-KR"/>
          </a:p>
        </p:txBody>
      </p:sp>
    </p:spTree>
    <p:extLst>
      <p:ext uri="{BB962C8B-B14F-4D97-AF65-F5344CB8AC3E}">
        <p14:creationId xmlns:p14="http://schemas.microsoft.com/office/powerpoint/2010/main" val="339574719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of ad hoc operating rules </a:t>
            </a:r>
            <a:endParaRPr lang="en-US" dirty="0"/>
          </a:p>
        </p:txBody>
      </p:sp>
      <p:sp>
        <p:nvSpPr>
          <p:cNvPr id="3" name="Content Placeholder 2"/>
          <p:cNvSpPr>
            <a:spLocks noGrp="1"/>
          </p:cNvSpPr>
          <p:nvPr>
            <p:ph idx="1"/>
          </p:nvPr>
        </p:nvSpPr>
        <p:spPr/>
        <p:txBody>
          <a:bodyPr/>
          <a:lstStyle/>
          <a:p>
            <a:r>
              <a:rPr lang="en-GB" sz="2000" b="0" u="sng" dirty="0" smtClean="0"/>
              <a:t>Transfer to another ad hoc: </a:t>
            </a:r>
            <a:r>
              <a:rPr lang="en-GB" sz="2000" b="0" dirty="0" smtClean="0"/>
              <a:t>A motion passing with &gt;50% in the </a:t>
            </a:r>
            <a:r>
              <a:rPr lang="en-GB" sz="2000" b="0" dirty="0" err="1" smtClean="0"/>
              <a:t>Taskgroup</a:t>
            </a:r>
            <a:r>
              <a:rPr lang="en-GB" sz="2000" b="0" dirty="0" smtClean="0"/>
              <a:t> shall be sufficient to move an issue previously assigned to an Ad Hoc group to any Ad Hoc group. A straw poll vote of &gt;50% is required in an Ad Hoc group to refuse an issue from the </a:t>
            </a:r>
            <a:r>
              <a:rPr lang="en-GB" sz="2000" b="0" dirty="0" err="1" smtClean="0"/>
              <a:t>Taskgroup</a:t>
            </a:r>
            <a:r>
              <a:rPr lang="en-GB" sz="2000" b="0" dirty="0" smtClean="0"/>
              <a:t>.</a:t>
            </a:r>
            <a:endParaRPr lang="en-US" sz="2000" b="0" dirty="0" smtClean="0"/>
          </a:p>
          <a:p>
            <a:r>
              <a:rPr lang="en-GB" sz="2000" b="0" u="sng" dirty="0" smtClean="0"/>
              <a:t>Transfer to another ad hoc: </a:t>
            </a:r>
            <a:r>
              <a:rPr lang="en-GB" sz="2000" b="0" dirty="0" smtClean="0"/>
              <a:t>An issue may be sent from one Ad Hoc to another if both the sending Ad Hoc and the receiving Ad Hoc approve straw polls for taking the respective actions with &gt;50% approval. A notice should be sent to the reflector indicating the approval of a straw poll to move an issue.</a:t>
            </a:r>
            <a:endParaRPr lang="en-US" sz="2000" b="0" dirty="0" smtClean="0"/>
          </a:p>
          <a:p>
            <a:r>
              <a:rPr lang="en-GB" sz="2000" b="0" dirty="0" smtClean="0"/>
              <a:t>To be accepted into the Draft specification, proposals from Ad Hoc group require a motion that passes with &gt;=75% </a:t>
            </a:r>
            <a:r>
              <a:rPr lang="en-GB" sz="2000" b="0" dirty="0" err="1" smtClean="0"/>
              <a:t>Taskgroup</a:t>
            </a:r>
            <a:r>
              <a:rPr lang="en-GB" sz="2000" b="0" dirty="0" smtClean="0"/>
              <a:t> approval </a:t>
            </a:r>
            <a:endParaRPr lang="en-US" sz="2000" b="0" dirty="0" smtClean="0"/>
          </a:p>
          <a:p>
            <a:endParaRPr lang="en-US" sz="2000" dirty="0"/>
          </a:p>
        </p:txBody>
      </p:sp>
      <p:sp>
        <p:nvSpPr>
          <p:cNvPr id="4" name="Date Placeholder 3"/>
          <p:cNvSpPr>
            <a:spLocks noGrp="1"/>
          </p:cNvSpPr>
          <p:nvPr>
            <p:ph type="dt" sz="half" idx="2"/>
          </p:nvPr>
        </p:nvSpPr>
        <p:spPr>
          <a:xfrm>
            <a:off x="696912" y="332601"/>
            <a:ext cx="1208087" cy="276999"/>
          </a:xfrm>
        </p:spPr>
        <p:txBody>
          <a:bodyPr/>
          <a:lstStyle/>
          <a:p>
            <a:r>
              <a:rPr lang="en-US" altLang="ko-KR" smtClean="0"/>
              <a:t>September 2014</a:t>
            </a:r>
            <a:endParaRPr lang="en-US" altLang="ko-KR" dirty="0"/>
          </a:p>
        </p:txBody>
      </p:sp>
      <p:sp>
        <p:nvSpPr>
          <p:cNvPr id="5" name="Footer Placeholder 4"/>
          <p:cNvSpPr>
            <a:spLocks noGrp="1"/>
          </p:cNvSpPr>
          <p:nvPr>
            <p:ph type="ftr" sz="quarter" idx="11"/>
          </p:nvPr>
        </p:nvSpPr>
        <p:spPr/>
        <p:txBody>
          <a:bodyPr/>
          <a:lstStyle/>
          <a:p>
            <a:r>
              <a:rPr lang="en-US" altLang="ko-KR" smtClean="0"/>
              <a:t>Merlin Simone</a:t>
            </a:r>
            <a:endParaRPr lang="en-US" altLang="ko-KR"/>
          </a:p>
        </p:txBody>
      </p:sp>
      <p:sp>
        <p:nvSpPr>
          <p:cNvPr id="6" name="Slide Number Placeholder 5"/>
          <p:cNvSpPr>
            <a:spLocks noGrp="1"/>
          </p:cNvSpPr>
          <p:nvPr>
            <p:ph type="sldNum" sz="quarter" idx="12"/>
          </p:nvPr>
        </p:nvSpPr>
        <p:spPr/>
        <p:txBody>
          <a:bodyPr/>
          <a:lstStyle/>
          <a:p>
            <a:r>
              <a:rPr lang="en-US" altLang="ko-KR" smtClean="0"/>
              <a:t>Slide </a:t>
            </a:r>
            <a:fld id="{3A0ECB10-EC6C-48EF-AC56-DD312EB9C17A}" type="slidenum">
              <a:rPr lang="en-US" altLang="ko-KR" smtClean="0"/>
              <a:pPr/>
              <a:t>19</a:t>
            </a:fld>
            <a:endParaRPr lang="en-US" altLang="ko-KR"/>
          </a:p>
        </p:txBody>
      </p:sp>
    </p:spTree>
    <p:extLst>
      <p:ext uri="{BB962C8B-B14F-4D97-AF65-F5344CB8AC3E}">
        <p14:creationId xmlns:p14="http://schemas.microsoft.com/office/powerpoint/2010/main" val="107315437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2"/>
          <p:cNvSpPr>
            <a:spLocks noGrp="1"/>
          </p:cNvSpPr>
          <p:nvPr>
            <p:ph type="ftr" sz="quarter" idx="11"/>
          </p:nvPr>
        </p:nvSpPr>
        <p:spPr/>
        <p:txBody>
          <a:bodyPr/>
          <a:lstStyle/>
          <a:p>
            <a:r>
              <a:rPr lang="en-US" altLang="ko-KR" smtClean="0"/>
              <a:t>Merlin Simone</a:t>
            </a:r>
            <a:endParaRPr lang="en-US" altLang="ko-KR"/>
          </a:p>
        </p:txBody>
      </p:sp>
      <p:sp>
        <p:nvSpPr>
          <p:cNvPr id="6" name="Slide Number Placeholder 3"/>
          <p:cNvSpPr>
            <a:spLocks noGrp="1"/>
          </p:cNvSpPr>
          <p:nvPr>
            <p:ph type="sldNum" sz="quarter" idx="12"/>
          </p:nvPr>
        </p:nvSpPr>
        <p:spPr/>
        <p:txBody>
          <a:bodyPr/>
          <a:lstStyle/>
          <a:p>
            <a:r>
              <a:rPr lang="en-US" altLang="ko-KR"/>
              <a:t>Slide </a:t>
            </a:r>
            <a:fld id="{C598D615-6AC9-448F-ADD6-BB62C7FB5F8C}" type="slidenum">
              <a:rPr lang="en-US" altLang="ko-KR"/>
              <a:pPr/>
              <a:t>2</a:t>
            </a:fld>
            <a:endParaRPr lang="en-US" altLang="ko-KR"/>
          </a:p>
        </p:txBody>
      </p:sp>
      <p:sp>
        <p:nvSpPr>
          <p:cNvPr id="112642" name="Rectangle 2"/>
          <p:cNvSpPr>
            <a:spLocks noChangeArrowheads="1"/>
          </p:cNvSpPr>
          <p:nvPr/>
        </p:nvSpPr>
        <p:spPr bwMode="auto">
          <a:xfrm>
            <a:off x="685800" y="685800"/>
            <a:ext cx="7772400" cy="1066800"/>
          </a:xfrm>
          <a:prstGeom prst="rect">
            <a:avLst/>
          </a:prstGeom>
          <a:noFill/>
          <a:ln w="9525">
            <a:noFill/>
            <a:miter lim="800000"/>
            <a:headEnd/>
            <a:tailEnd/>
          </a:ln>
          <a:effectLst/>
        </p:spPr>
        <p:txBody>
          <a:bodyPr lIns="92075" tIns="46038" rIns="92075" bIns="46038" anchor="ctr"/>
          <a:lstStyle/>
          <a:p>
            <a:pPr algn="ctr"/>
            <a:r>
              <a:rPr lang="en-US" altLang="ko-KR" sz="2800" b="1" dirty="0">
                <a:solidFill>
                  <a:schemeClr val="tx2"/>
                </a:solidFill>
                <a:ea typeface="굴림" pitchFamily="34" charset="-127"/>
              </a:rPr>
              <a:t>Agenda for </a:t>
            </a:r>
            <a:r>
              <a:rPr lang="en-US" altLang="ko-KR" sz="2800" b="1" dirty="0" smtClean="0">
                <a:ea typeface="굴림" pitchFamily="34" charset="-127"/>
              </a:rPr>
              <a:t>September </a:t>
            </a:r>
            <a:r>
              <a:rPr lang="en-US" altLang="ko-KR" sz="2800" b="1" dirty="0" smtClean="0">
                <a:ea typeface="굴림" pitchFamily="34" charset="-127"/>
              </a:rPr>
              <a:t>2014 –Athens, Greece </a:t>
            </a:r>
            <a:endParaRPr lang="en-US" altLang="ko-KR" sz="2800" b="1" dirty="0">
              <a:ea typeface="굴림" pitchFamily="34" charset="-127"/>
            </a:endParaRPr>
          </a:p>
        </p:txBody>
      </p:sp>
      <p:sp>
        <p:nvSpPr>
          <p:cNvPr id="112643" name="Rectangle 3"/>
          <p:cNvSpPr>
            <a:spLocks noChangeArrowheads="1"/>
          </p:cNvSpPr>
          <p:nvPr/>
        </p:nvSpPr>
        <p:spPr bwMode="auto">
          <a:xfrm>
            <a:off x="685800" y="1752600"/>
            <a:ext cx="7772400" cy="4648200"/>
          </a:xfrm>
          <a:prstGeom prst="rect">
            <a:avLst/>
          </a:prstGeom>
          <a:noFill/>
          <a:ln w="9525">
            <a:noFill/>
            <a:miter lim="800000"/>
            <a:headEnd/>
            <a:tailEnd/>
          </a:ln>
          <a:effectLst/>
        </p:spPr>
        <p:txBody>
          <a:bodyPr lIns="92075" tIns="46038" rIns="92075" bIns="46038"/>
          <a:lstStyle/>
          <a:p>
            <a:pPr marL="342900" indent="-342900">
              <a:lnSpc>
                <a:spcPct val="80000"/>
              </a:lnSpc>
              <a:spcBef>
                <a:spcPct val="20000"/>
              </a:spcBef>
              <a:buFontTx/>
              <a:buChar char="•"/>
            </a:pPr>
            <a:r>
              <a:rPr lang="en-US" altLang="ko-KR" sz="1800" b="1" dirty="0" smtClean="0">
                <a:ea typeface="굴림" pitchFamily="34" charset="-127"/>
              </a:rPr>
              <a:t>Call the meeting to order.</a:t>
            </a:r>
          </a:p>
          <a:p>
            <a:pPr marL="342900" indent="-342900">
              <a:lnSpc>
                <a:spcPct val="80000"/>
              </a:lnSpc>
              <a:spcBef>
                <a:spcPct val="20000"/>
              </a:spcBef>
              <a:buFontTx/>
              <a:buChar char="•"/>
            </a:pPr>
            <a:r>
              <a:rPr lang="en-US" altLang="ko-KR" sz="1800" b="1" dirty="0" smtClean="0">
                <a:ea typeface="굴림" pitchFamily="34" charset="-127"/>
              </a:rPr>
              <a:t>Designation of a secretary for the minutes. </a:t>
            </a:r>
          </a:p>
          <a:p>
            <a:pPr marL="342900" indent="-342900">
              <a:lnSpc>
                <a:spcPct val="80000"/>
              </a:lnSpc>
              <a:spcBef>
                <a:spcPct val="20000"/>
              </a:spcBef>
              <a:buFontTx/>
              <a:buChar char="•"/>
            </a:pPr>
            <a:r>
              <a:rPr lang="en-US" altLang="ko-KR" sz="1800" b="1" dirty="0">
                <a:ea typeface="굴림" pitchFamily="34" charset="-127"/>
              </a:rPr>
              <a:t>Reminder on Affiliation, </a:t>
            </a:r>
            <a:r>
              <a:rPr lang="en-US" sz="1800" b="1" dirty="0"/>
              <a:t>IEEE 802 and IEEE 802.11 IPR policies and </a:t>
            </a:r>
            <a:r>
              <a:rPr lang="en-US" sz="1800" b="1" dirty="0" smtClean="0"/>
              <a:t>procedures; call </a:t>
            </a:r>
            <a:r>
              <a:rPr lang="en-US" sz="1800" b="1" dirty="0"/>
              <a:t>for </a:t>
            </a:r>
            <a:r>
              <a:rPr lang="en-US" sz="1800" b="1" dirty="0" smtClean="0"/>
              <a:t>awareness.</a:t>
            </a:r>
            <a:endParaRPr lang="en-US" altLang="ko-KR" sz="1800" b="1" dirty="0" smtClean="0">
              <a:ea typeface="굴림" pitchFamily="34" charset="-127"/>
            </a:endParaRPr>
          </a:p>
          <a:p>
            <a:pPr marL="342900" indent="-342900">
              <a:lnSpc>
                <a:spcPct val="80000"/>
              </a:lnSpc>
              <a:spcBef>
                <a:spcPct val="20000"/>
              </a:spcBef>
              <a:buFontTx/>
              <a:buChar char="•"/>
            </a:pPr>
            <a:r>
              <a:rPr lang="en-US" altLang="ko-KR" sz="1800" b="1" dirty="0" smtClean="0">
                <a:ea typeface="굴림" pitchFamily="34" charset="-127"/>
              </a:rPr>
              <a:t>Reminder </a:t>
            </a:r>
            <a:r>
              <a:rPr lang="en-US" altLang="ko-KR" sz="1800" b="1" dirty="0">
                <a:ea typeface="굴림" pitchFamily="34" charset="-127"/>
              </a:rPr>
              <a:t>to record </a:t>
            </a:r>
            <a:r>
              <a:rPr lang="en-US" altLang="ko-KR" sz="1800" b="1" dirty="0" smtClean="0">
                <a:ea typeface="굴림" pitchFamily="34" charset="-127"/>
              </a:rPr>
              <a:t>attendance.</a:t>
            </a:r>
            <a:endParaRPr lang="en-US" altLang="ko-KR" sz="1800" b="1" dirty="0">
              <a:ea typeface="굴림" pitchFamily="34" charset="-127"/>
            </a:endParaRPr>
          </a:p>
          <a:p>
            <a:pPr marL="342900" indent="-342900">
              <a:lnSpc>
                <a:spcPct val="80000"/>
              </a:lnSpc>
              <a:spcBef>
                <a:spcPct val="20000"/>
              </a:spcBef>
              <a:buFontTx/>
              <a:buChar char="•"/>
            </a:pPr>
            <a:r>
              <a:rPr lang="en-US" altLang="ko-KR" sz="1800" b="1" dirty="0" smtClean="0">
                <a:ea typeface="굴림" pitchFamily="34" charset="-127"/>
              </a:rPr>
              <a:t>Proposed agenda:</a:t>
            </a:r>
            <a:endParaRPr lang="en-US" altLang="ko-KR" sz="1600" dirty="0" smtClean="0">
              <a:solidFill>
                <a:srgbClr val="FF0000"/>
              </a:solidFill>
              <a:ea typeface="굴림" pitchFamily="34" charset="-127"/>
            </a:endParaRPr>
          </a:p>
          <a:p>
            <a:pPr marL="800100" lvl="1" indent="-342900">
              <a:lnSpc>
                <a:spcPct val="80000"/>
              </a:lnSpc>
              <a:spcBef>
                <a:spcPct val="20000"/>
              </a:spcBef>
              <a:buFontTx/>
              <a:buChar char="•"/>
            </a:pPr>
            <a:r>
              <a:rPr lang="en-US" altLang="ko-KR" sz="1800" b="1" dirty="0" smtClean="0">
                <a:ea typeface="굴림" pitchFamily="34" charset="-127"/>
              </a:rPr>
              <a:t>Call </a:t>
            </a:r>
            <a:r>
              <a:rPr lang="en-US" altLang="ko-KR" sz="1800" b="1" dirty="0" smtClean="0">
                <a:ea typeface="굴림" pitchFamily="34" charset="-127"/>
              </a:rPr>
              <a:t>for submissions for comment resolution</a:t>
            </a:r>
          </a:p>
          <a:p>
            <a:pPr marL="800100" lvl="1" indent="-342900">
              <a:lnSpc>
                <a:spcPct val="80000"/>
              </a:lnSpc>
              <a:spcBef>
                <a:spcPct val="20000"/>
              </a:spcBef>
              <a:buFontTx/>
              <a:buChar char="•"/>
            </a:pPr>
            <a:r>
              <a:rPr lang="en-US" altLang="ko-KR" sz="1800" b="1" dirty="0" smtClean="0">
                <a:ea typeface="굴림" pitchFamily="34" charset="-127"/>
              </a:rPr>
              <a:t>Address </a:t>
            </a:r>
            <a:r>
              <a:rPr lang="en-US" altLang="ko-KR" sz="1800" b="1" dirty="0">
                <a:ea typeface="굴림" pitchFamily="34" charset="-127"/>
              </a:rPr>
              <a:t>submissions </a:t>
            </a:r>
            <a:r>
              <a:rPr lang="en-US" altLang="ko-KR" sz="1800" b="1" dirty="0" smtClean="0">
                <a:ea typeface="굴림" pitchFamily="34" charset="-127"/>
              </a:rPr>
              <a:t>not for comment resolution</a:t>
            </a:r>
            <a:endParaRPr lang="en-US" altLang="ko-KR" sz="1800" b="1" dirty="0">
              <a:ea typeface="굴림" pitchFamily="34" charset="-127"/>
            </a:endParaRPr>
          </a:p>
          <a:p>
            <a:pPr marL="342900" indent="-342900">
              <a:lnSpc>
                <a:spcPct val="80000"/>
              </a:lnSpc>
              <a:spcBef>
                <a:spcPct val="20000"/>
              </a:spcBef>
              <a:buFontTx/>
              <a:buChar char="•"/>
            </a:pPr>
            <a:r>
              <a:rPr lang="en-US" altLang="ko-KR" sz="1800" b="1" dirty="0" smtClean="0">
                <a:ea typeface="굴림" pitchFamily="34" charset="-127"/>
              </a:rPr>
              <a:t>Adjourn</a:t>
            </a:r>
            <a:endParaRPr lang="en-US" altLang="ko-KR" sz="1800" b="1" dirty="0">
              <a:ea typeface="굴림" pitchFamily="34" charset="-127"/>
            </a:endParaRPr>
          </a:p>
        </p:txBody>
      </p:sp>
      <p:sp>
        <p:nvSpPr>
          <p:cNvPr id="7" name="Date Placeholder 3"/>
          <p:cNvSpPr>
            <a:spLocks noGrp="1"/>
          </p:cNvSpPr>
          <p:nvPr>
            <p:ph type="dt" sz="half" idx="10"/>
          </p:nvPr>
        </p:nvSpPr>
        <p:spPr>
          <a:xfrm>
            <a:off x="696912" y="332602"/>
            <a:ext cx="1970088" cy="276999"/>
          </a:xfrm>
        </p:spPr>
        <p:txBody>
          <a:bodyPr/>
          <a:lstStyle/>
          <a:p>
            <a:r>
              <a:rPr lang="en-US" altLang="ko-KR" smtClean="0"/>
              <a:t>September 2014</a:t>
            </a:r>
            <a:endParaRPr lang="en-US" altLang="ko-K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Comment resolution agenda</a:t>
            </a:r>
            <a:endParaRPr lang="en-US" dirty="0"/>
          </a:p>
        </p:txBody>
      </p:sp>
      <p:sp>
        <p:nvSpPr>
          <p:cNvPr id="9" name="Content Placeholder 8"/>
          <p:cNvSpPr>
            <a:spLocks noGrp="1"/>
          </p:cNvSpPr>
          <p:nvPr>
            <p:ph idx="1"/>
          </p:nvPr>
        </p:nvSpPr>
        <p:spPr/>
        <p:txBody>
          <a:bodyPr/>
          <a:lstStyle/>
          <a:p>
            <a:pPr lvl="0">
              <a:spcBef>
                <a:spcPts val="0"/>
              </a:spcBef>
              <a:spcAft>
                <a:spcPts val="0"/>
              </a:spcAft>
              <a:buFont typeface="+mj-lt"/>
              <a:buAutoNum type="arabicParenR"/>
            </a:pPr>
            <a:r>
              <a:rPr lang="en-US" sz="1400" dirty="0" smtClean="0">
                <a:solidFill>
                  <a:srgbClr val="00CC00"/>
                </a:solidFill>
                <a:ea typeface="Calibri" panose="020F0502020204030204" pitchFamily="34" charset="0"/>
              </a:rPr>
              <a:t>LB203-MAC-Resolution-10.2.2</a:t>
            </a:r>
            <a:r>
              <a:rPr lang="en-US" sz="1400" dirty="0">
                <a:solidFill>
                  <a:srgbClr val="00CC00"/>
                </a:solidFill>
                <a:ea typeface="Calibri" panose="020F0502020204030204" pitchFamily="34" charset="0"/>
              </a:rPr>
              <a:t>.(1,2, 6,8,9) (11-14/1196r0, </a:t>
            </a:r>
            <a:r>
              <a:rPr lang="en-US" sz="1400" dirty="0" err="1">
                <a:solidFill>
                  <a:srgbClr val="00CC00"/>
                </a:solidFill>
                <a:ea typeface="Calibri" panose="020F0502020204030204" pitchFamily="34" charset="0"/>
              </a:rPr>
              <a:t>Kaiying</a:t>
            </a:r>
            <a:r>
              <a:rPr lang="en-US" sz="1400" dirty="0">
                <a:solidFill>
                  <a:srgbClr val="00CC00"/>
                </a:solidFill>
                <a:ea typeface="Calibri" panose="020F0502020204030204" pitchFamily="34" charset="0"/>
              </a:rPr>
              <a:t> – 18 CIDs)</a:t>
            </a:r>
          </a:p>
          <a:p>
            <a:pPr lvl="0">
              <a:spcBef>
                <a:spcPts val="0"/>
              </a:spcBef>
              <a:spcAft>
                <a:spcPts val="0"/>
              </a:spcAft>
              <a:buFont typeface="+mj-lt"/>
              <a:buAutoNum type="arabicParenR"/>
            </a:pPr>
            <a:r>
              <a:rPr lang="en-US" sz="1400" dirty="0">
                <a:solidFill>
                  <a:srgbClr val="00CC00"/>
                </a:solidFill>
                <a:ea typeface="Calibri" panose="020F0502020204030204" pitchFamily="34" charset="0"/>
              </a:rPr>
              <a:t>LB203 Comment resolution for clause 9 (CID 3947,3949, 3963) (11-14/1128r0, Mitsuru – 3 CIDs)</a:t>
            </a:r>
          </a:p>
          <a:p>
            <a:pPr lvl="0">
              <a:spcBef>
                <a:spcPts val="0"/>
              </a:spcBef>
              <a:spcAft>
                <a:spcPts val="0"/>
              </a:spcAft>
              <a:buFont typeface="+mj-lt"/>
              <a:buAutoNum type="arabicParenR"/>
            </a:pPr>
            <a:r>
              <a:rPr lang="en-US" sz="1400" dirty="0">
                <a:solidFill>
                  <a:srgbClr val="00CC00"/>
                </a:solidFill>
                <a:ea typeface="Calibri" panose="020F0502020204030204" pitchFamily="34" charset="0"/>
              </a:rPr>
              <a:t>LB203 Comment resolution for clause 10 (CID 3965,3967,3968) (11-14/1129r0, Mitsuru – 3 CIDs)</a:t>
            </a:r>
          </a:p>
          <a:p>
            <a:pPr lvl="0">
              <a:spcBef>
                <a:spcPts val="0"/>
              </a:spcBef>
              <a:spcAft>
                <a:spcPts val="0"/>
              </a:spcAft>
              <a:buFont typeface="+mj-lt"/>
              <a:buAutoNum type="arabicParenR"/>
            </a:pPr>
            <a:r>
              <a:rPr lang="en-US" sz="1400" dirty="0">
                <a:solidFill>
                  <a:srgbClr val="00CC00"/>
                </a:solidFill>
                <a:ea typeface="Calibri" panose="020F0502020204030204" pitchFamily="34" charset="0"/>
              </a:rPr>
              <a:t>lb203-comment-resolutions-for-8-4-2-78 (11-14/1132r0, </a:t>
            </a:r>
            <a:r>
              <a:rPr lang="en-US" sz="1400" dirty="0" err="1">
                <a:solidFill>
                  <a:srgbClr val="00CC00"/>
                </a:solidFill>
                <a:ea typeface="Calibri" panose="020F0502020204030204" pitchFamily="34" charset="0"/>
              </a:rPr>
              <a:t>Rojan</a:t>
            </a:r>
            <a:r>
              <a:rPr lang="en-US" sz="1400" dirty="0">
                <a:solidFill>
                  <a:srgbClr val="00CC00"/>
                </a:solidFill>
                <a:ea typeface="Calibri" panose="020F0502020204030204" pitchFamily="34" charset="0"/>
              </a:rPr>
              <a:t> – 2 CIDs)</a:t>
            </a:r>
          </a:p>
          <a:p>
            <a:pPr lvl="0">
              <a:spcBef>
                <a:spcPts val="0"/>
              </a:spcBef>
              <a:spcAft>
                <a:spcPts val="0"/>
              </a:spcAft>
              <a:buFont typeface="+mj-lt"/>
              <a:buAutoNum type="arabicParenR"/>
            </a:pPr>
            <a:r>
              <a:rPr lang="en-US" sz="1400" dirty="0">
                <a:solidFill>
                  <a:srgbClr val="00CC00"/>
                </a:solidFill>
                <a:ea typeface="Calibri" panose="020F0502020204030204" pitchFamily="34" charset="0"/>
              </a:rPr>
              <a:t>LB 200 Comment Resolution for Clause 9.42a.5(11-14/1134</a:t>
            </a:r>
            <a:r>
              <a:rPr lang="en-US" sz="1400" dirty="0">
                <a:solidFill>
                  <a:srgbClr val="00CC00"/>
                </a:solidFill>
                <a:highlight>
                  <a:srgbClr val="FFFF00"/>
                </a:highlight>
                <a:ea typeface="Calibri" panose="020F0502020204030204" pitchFamily="34" charset="0"/>
              </a:rPr>
              <a:t>r2</a:t>
            </a:r>
            <a:r>
              <a:rPr lang="en-US" sz="1400" dirty="0">
                <a:solidFill>
                  <a:srgbClr val="00CC00"/>
                </a:solidFill>
                <a:ea typeface="Calibri" panose="020F0502020204030204" pitchFamily="34" charset="0"/>
              </a:rPr>
              <a:t>, </a:t>
            </a:r>
            <a:r>
              <a:rPr lang="en-US" sz="1400" dirty="0" err="1">
                <a:solidFill>
                  <a:srgbClr val="00CC00"/>
                </a:solidFill>
                <a:ea typeface="Calibri" panose="020F0502020204030204" pitchFamily="34" charset="0"/>
              </a:rPr>
              <a:t>Chitto</a:t>
            </a:r>
            <a:r>
              <a:rPr lang="en-US" sz="1400" dirty="0">
                <a:solidFill>
                  <a:srgbClr val="00CC00"/>
                </a:solidFill>
                <a:ea typeface="Calibri" panose="020F0502020204030204" pitchFamily="34" charset="0"/>
              </a:rPr>
              <a:t> – 1 CID)</a:t>
            </a:r>
          </a:p>
          <a:p>
            <a:pPr lvl="0">
              <a:spcBef>
                <a:spcPts val="0"/>
              </a:spcBef>
              <a:spcAft>
                <a:spcPts val="0"/>
              </a:spcAft>
              <a:buFont typeface="+mj-lt"/>
              <a:buAutoNum type="arabicParenR"/>
            </a:pPr>
            <a:r>
              <a:rPr lang="en-US" sz="1400" dirty="0">
                <a:solidFill>
                  <a:srgbClr val="00CC00"/>
                </a:solidFill>
                <a:ea typeface="Calibri" panose="020F0502020204030204" pitchFamily="34" charset="0"/>
              </a:rPr>
              <a:t>LB 200 Comment Resolution for Clause 8.8.5.4 (11-14/1135</a:t>
            </a:r>
            <a:r>
              <a:rPr lang="en-US" sz="1400" dirty="0">
                <a:solidFill>
                  <a:srgbClr val="00CC00"/>
                </a:solidFill>
                <a:highlight>
                  <a:srgbClr val="FFFF00"/>
                </a:highlight>
                <a:ea typeface="Calibri" panose="020F0502020204030204" pitchFamily="34" charset="0"/>
              </a:rPr>
              <a:t>r2</a:t>
            </a:r>
            <a:r>
              <a:rPr lang="en-US" sz="1400" dirty="0">
                <a:solidFill>
                  <a:srgbClr val="00CC00"/>
                </a:solidFill>
                <a:ea typeface="Calibri" panose="020F0502020204030204" pitchFamily="34" charset="0"/>
              </a:rPr>
              <a:t>, </a:t>
            </a:r>
            <a:r>
              <a:rPr lang="en-US" sz="1400" dirty="0" err="1">
                <a:solidFill>
                  <a:srgbClr val="00CC00"/>
                </a:solidFill>
                <a:ea typeface="Calibri" panose="020F0502020204030204" pitchFamily="34" charset="0"/>
              </a:rPr>
              <a:t>Chitto</a:t>
            </a:r>
            <a:r>
              <a:rPr lang="en-US" sz="1400" dirty="0">
                <a:solidFill>
                  <a:srgbClr val="00CC00"/>
                </a:solidFill>
                <a:ea typeface="Calibri" panose="020F0502020204030204" pitchFamily="34" charset="0"/>
              </a:rPr>
              <a:t> – 3 CIDs)</a:t>
            </a:r>
          </a:p>
          <a:p>
            <a:pPr lvl="0">
              <a:spcBef>
                <a:spcPts val="0"/>
              </a:spcBef>
              <a:spcAft>
                <a:spcPts val="0"/>
              </a:spcAft>
              <a:buFont typeface="+mj-lt"/>
              <a:buAutoNum type="arabicParenR"/>
            </a:pPr>
            <a:r>
              <a:rPr lang="en-US" sz="1400" dirty="0">
                <a:solidFill>
                  <a:srgbClr val="00CC00"/>
                </a:solidFill>
                <a:ea typeface="Calibri" panose="020F0502020204030204" pitchFamily="34" charset="0"/>
              </a:rPr>
              <a:t>LB 203 comment resolution for Annex B (11-14/1143</a:t>
            </a:r>
            <a:r>
              <a:rPr lang="en-US" sz="1400" dirty="0">
                <a:solidFill>
                  <a:srgbClr val="00CC00"/>
                </a:solidFill>
                <a:highlight>
                  <a:srgbClr val="FFFF00"/>
                </a:highlight>
                <a:ea typeface="Calibri" panose="020F0502020204030204" pitchFamily="34" charset="0"/>
              </a:rPr>
              <a:t>r1</a:t>
            </a:r>
            <a:r>
              <a:rPr lang="en-US" sz="1400" dirty="0">
                <a:solidFill>
                  <a:srgbClr val="00CC00"/>
                </a:solidFill>
                <a:ea typeface="Calibri" panose="020F0502020204030204" pitchFamily="34" charset="0"/>
              </a:rPr>
              <a:t>, </a:t>
            </a:r>
            <a:r>
              <a:rPr lang="en-US" sz="1400" dirty="0" err="1">
                <a:solidFill>
                  <a:srgbClr val="00CC00"/>
                </a:solidFill>
                <a:ea typeface="Calibri" panose="020F0502020204030204" pitchFamily="34" charset="0"/>
              </a:rPr>
              <a:t>Rojan</a:t>
            </a:r>
            <a:r>
              <a:rPr lang="en-US" sz="1400" dirty="0">
                <a:solidFill>
                  <a:srgbClr val="00CC00"/>
                </a:solidFill>
                <a:ea typeface="Calibri" panose="020F0502020204030204" pitchFamily="34" charset="0"/>
              </a:rPr>
              <a:t> – 15 CIDs)</a:t>
            </a:r>
          </a:p>
          <a:p>
            <a:pPr lvl="0">
              <a:spcBef>
                <a:spcPts val="0"/>
              </a:spcBef>
              <a:spcAft>
                <a:spcPts val="0"/>
              </a:spcAft>
              <a:buFont typeface="+mj-lt"/>
              <a:buAutoNum type="arabicParenR"/>
            </a:pPr>
            <a:r>
              <a:rPr lang="en-US" sz="1400" dirty="0">
                <a:ea typeface="Calibri" panose="020F0502020204030204" pitchFamily="34" charset="0"/>
              </a:rPr>
              <a:t>LB203-TGah D2.0 MAC Comment Resolutions on Group </a:t>
            </a:r>
            <a:r>
              <a:rPr lang="en-US" sz="1400" dirty="0" err="1">
                <a:ea typeface="Calibri" panose="020F0502020204030204" pitchFamily="34" charset="0"/>
              </a:rPr>
              <a:t>Sectorization</a:t>
            </a:r>
            <a:r>
              <a:rPr lang="en-US" sz="1400" dirty="0">
                <a:ea typeface="Calibri" panose="020F0502020204030204" pitchFamily="34" charset="0"/>
              </a:rPr>
              <a:t> (11-14/1165r0, George – 10 CIDs)</a:t>
            </a:r>
          </a:p>
          <a:p>
            <a:pPr lvl="0">
              <a:spcBef>
                <a:spcPts val="0"/>
              </a:spcBef>
              <a:spcAft>
                <a:spcPts val="0"/>
              </a:spcAft>
              <a:buFont typeface="+mj-lt"/>
              <a:buAutoNum type="arabicParenR"/>
            </a:pPr>
            <a:r>
              <a:rPr lang="en-US" sz="1400" dirty="0">
                <a:ea typeface="Calibri" panose="020F0502020204030204" pitchFamily="34" charset="0"/>
              </a:rPr>
              <a:t>LB203 LB 200 Comment Resolution for Clauses 8.4.2.170c and 9.42e (11-14/1182</a:t>
            </a:r>
            <a:r>
              <a:rPr lang="en-US" sz="1400" dirty="0">
                <a:highlight>
                  <a:srgbClr val="FFFF00"/>
                </a:highlight>
                <a:ea typeface="Calibri" panose="020F0502020204030204" pitchFamily="34" charset="0"/>
              </a:rPr>
              <a:t>r</a:t>
            </a:r>
            <a:r>
              <a:rPr lang="en-US" sz="1400" dirty="0">
                <a:solidFill>
                  <a:srgbClr val="FF0000"/>
                </a:solidFill>
                <a:highlight>
                  <a:srgbClr val="FFFF00"/>
                </a:highlight>
                <a:ea typeface="Calibri" panose="020F0502020204030204" pitchFamily="34" charset="0"/>
              </a:rPr>
              <a:t>1</a:t>
            </a:r>
            <a:r>
              <a:rPr lang="en-US" sz="1400" dirty="0">
                <a:ea typeface="Calibri" panose="020F0502020204030204" pitchFamily="34" charset="0"/>
              </a:rPr>
              <a:t>, </a:t>
            </a:r>
            <a:r>
              <a:rPr lang="en-US" sz="1400" dirty="0" err="1">
                <a:ea typeface="Calibri" panose="020F0502020204030204" pitchFamily="34" charset="0"/>
              </a:rPr>
              <a:t>Chitto</a:t>
            </a:r>
            <a:r>
              <a:rPr lang="en-US" sz="1400" dirty="0">
                <a:ea typeface="Calibri" panose="020F0502020204030204" pitchFamily="34" charset="0"/>
              </a:rPr>
              <a:t> – 8 CIDs)</a:t>
            </a:r>
          </a:p>
          <a:p>
            <a:pPr lvl="0">
              <a:spcBef>
                <a:spcPts val="0"/>
              </a:spcBef>
              <a:spcAft>
                <a:spcPts val="0"/>
              </a:spcAft>
              <a:buFont typeface="+mj-lt"/>
              <a:buAutoNum type="arabicParenR"/>
            </a:pPr>
            <a:r>
              <a:rPr lang="en-US" sz="1400" dirty="0">
                <a:ea typeface="Calibri" panose="020F0502020204030204" pitchFamily="34" charset="0"/>
              </a:rPr>
              <a:t>LB 200 Comment Resolution for Clause 8.9.1.1 and 8.9.1.2 (11-14/1183r0, </a:t>
            </a:r>
            <a:r>
              <a:rPr lang="en-US" sz="1400" dirty="0" err="1">
                <a:ea typeface="Calibri" panose="020F0502020204030204" pitchFamily="34" charset="0"/>
              </a:rPr>
              <a:t>Chitto</a:t>
            </a:r>
            <a:r>
              <a:rPr lang="en-US" sz="1400" dirty="0">
                <a:ea typeface="Calibri" panose="020F0502020204030204" pitchFamily="34" charset="0"/>
              </a:rPr>
              <a:t> – 9 CIDs)</a:t>
            </a:r>
          </a:p>
          <a:p>
            <a:endParaRPr lang="en-US" dirty="0"/>
          </a:p>
        </p:txBody>
      </p:sp>
      <p:sp>
        <p:nvSpPr>
          <p:cNvPr id="3" name="Footer Placeholder 2"/>
          <p:cNvSpPr>
            <a:spLocks noGrp="1"/>
          </p:cNvSpPr>
          <p:nvPr>
            <p:ph type="ftr" sz="quarter" idx="11"/>
          </p:nvPr>
        </p:nvSpPr>
        <p:spPr>
          <a:xfrm>
            <a:off x="7614183" y="6475413"/>
            <a:ext cx="929742" cy="184666"/>
          </a:xfrm>
        </p:spPr>
        <p:txBody>
          <a:bodyPr/>
          <a:lstStyle/>
          <a:p>
            <a:r>
              <a:rPr lang="en-US" altLang="ko-KR" smtClean="0"/>
              <a:t>Merlin Simone</a:t>
            </a:r>
            <a:endParaRPr lang="en-US" altLang="ko-KR" dirty="0"/>
          </a:p>
        </p:txBody>
      </p:sp>
      <p:sp>
        <p:nvSpPr>
          <p:cNvPr id="4" name="Slide Number Placeholder 3"/>
          <p:cNvSpPr>
            <a:spLocks noGrp="1"/>
          </p:cNvSpPr>
          <p:nvPr>
            <p:ph type="sldNum" sz="quarter" idx="12"/>
          </p:nvPr>
        </p:nvSpPr>
        <p:spPr/>
        <p:txBody>
          <a:bodyPr/>
          <a:lstStyle/>
          <a:p>
            <a:r>
              <a:rPr lang="en-US" altLang="ko-KR" smtClean="0"/>
              <a:t>Slide </a:t>
            </a:r>
            <a:fld id="{9DC46E67-0FD3-4878-8A8A-2382135597BA}" type="slidenum">
              <a:rPr lang="en-US" altLang="ko-KR" smtClean="0"/>
              <a:pPr/>
              <a:t>3</a:t>
            </a:fld>
            <a:endParaRPr lang="en-US" altLang="ko-KR"/>
          </a:p>
        </p:txBody>
      </p:sp>
      <p:sp>
        <p:nvSpPr>
          <p:cNvPr id="2" name="Date Placeholder 1"/>
          <p:cNvSpPr>
            <a:spLocks noGrp="1"/>
          </p:cNvSpPr>
          <p:nvPr>
            <p:ph type="dt" sz="half" idx="2"/>
          </p:nvPr>
        </p:nvSpPr>
        <p:spPr/>
        <p:txBody>
          <a:bodyPr/>
          <a:lstStyle/>
          <a:p>
            <a:r>
              <a:rPr lang="en-US" altLang="ko-KR" smtClean="0"/>
              <a:t>September 2014</a:t>
            </a:r>
            <a:endParaRPr lang="en-US" altLang="ko-KR" dirty="0"/>
          </a:p>
        </p:txBody>
      </p:sp>
      <p:sp>
        <p:nvSpPr>
          <p:cNvPr id="5" name="Rectangle 4"/>
          <p:cNvSpPr/>
          <p:nvPr/>
        </p:nvSpPr>
        <p:spPr>
          <a:xfrm>
            <a:off x="696912" y="1451536"/>
            <a:ext cx="7685088" cy="307777"/>
          </a:xfrm>
          <a:prstGeom prst="rect">
            <a:avLst/>
          </a:prstGeom>
        </p:spPr>
        <p:txBody>
          <a:bodyPr wrap="square">
            <a:spAutoFit/>
          </a:bodyPr>
          <a:lstStyle/>
          <a:p>
            <a:pPr marL="0" marR="0">
              <a:spcBef>
                <a:spcPts val="0"/>
              </a:spcBef>
              <a:spcAft>
                <a:spcPts val="0"/>
              </a:spcAft>
            </a:pPr>
            <a:r>
              <a:rPr lang="en-US" sz="1400" dirty="0">
                <a:latin typeface="Calibri" panose="020F0502020204030204" pitchFamily="34" charset="0"/>
                <a:ea typeface="Calibri" panose="020F0502020204030204" pitchFamily="34" charset="0"/>
                <a:cs typeface="Times New Roman" panose="02020603050405020304" pitchFamily="18" charset="0"/>
              </a:rPr>
              <a:t>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1227893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Pre-Motion 1</a:t>
            </a:r>
            <a:endParaRPr lang="en-US" dirty="0"/>
          </a:p>
        </p:txBody>
      </p:sp>
      <p:sp>
        <p:nvSpPr>
          <p:cNvPr id="6" name="Content Placeholder 5"/>
          <p:cNvSpPr>
            <a:spLocks noGrp="1"/>
          </p:cNvSpPr>
          <p:nvPr>
            <p:ph idx="1"/>
          </p:nvPr>
        </p:nvSpPr>
        <p:spPr/>
        <p:txBody>
          <a:bodyPr/>
          <a:lstStyle/>
          <a:p>
            <a:r>
              <a:rPr lang="en-US" sz="2000" dirty="0" smtClean="0"/>
              <a:t>Do you accept the resolution of CIDs</a:t>
            </a:r>
          </a:p>
          <a:p>
            <a:pPr lvl="1"/>
            <a:r>
              <a:rPr lang="en-GB" sz="1800" dirty="0"/>
              <a:t>3055, 3056, 3175, 3176, 3177, 3178, 3183, 3184, 3185, 3186, 3408, 3590,3597,3598, 3854, 3855, 4133, </a:t>
            </a:r>
            <a:r>
              <a:rPr lang="en-GB" sz="1800" dirty="0" smtClean="0"/>
              <a:t>4167</a:t>
            </a:r>
            <a:endParaRPr lang="en-US" sz="1800" dirty="0"/>
          </a:p>
          <a:p>
            <a:pPr marL="0" indent="0">
              <a:buNone/>
            </a:pPr>
            <a:r>
              <a:rPr lang="en-US" sz="2000" dirty="0"/>
              <a:t>	</a:t>
            </a:r>
            <a:r>
              <a:rPr lang="en-US" sz="2000" dirty="0" smtClean="0"/>
              <a:t>in 1196r1</a:t>
            </a:r>
          </a:p>
          <a:p>
            <a:pPr marL="0" indent="0">
              <a:buNone/>
            </a:pPr>
            <a:endParaRPr lang="en-US" sz="2000" dirty="0"/>
          </a:p>
          <a:p>
            <a:pPr marL="0" indent="0">
              <a:buNone/>
            </a:pPr>
            <a:r>
              <a:rPr lang="en-US" sz="2000" dirty="0" smtClean="0"/>
              <a:t>	Accepted with unanimous consent</a:t>
            </a:r>
            <a:endParaRPr lang="en-US" dirty="0" smtClean="0"/>
          </a:p>
        </p:txBody>
      </p:sp>
      <p:sp>
        <p:nvSpPr>
          <p:cNvPr id="3" name="Footer Placeholder 2"/>
          <p:cNvSpPr>
            <a:spLocks noGrp="1"/>
          </p:cNvSpPr>
          <p:nvPr>
            <p:ph type="ftr" sz="quarter" idx="11"/>
          </p:nvPr>
        </p:nvSpPr>
        <p:spPr/>
        <p:txBody>
          <a:bodyPr/>
          <a:lstStyle/>
          <a:p>
            <a:r>
              <a:rPr lang="en-US" altLang="ko-KR" smtClean="0"/>
              <a:t>Merlin Simone</a:t>
            </a:r>
            <a:endParaRPr lang="en-US" altLang="ko-KR"/>
          </a:p>
        </p:txBody>
      </p:sp>
      <p:sp>
        <p:nvSpPr>
          <p:cNvPr id="4" name="Slide Number Placeholder 3"/>
          <p:cNvSpPr>
            <a:spLocks noGrp="1"/>
          </p:cNvSpPr>
          <p:nvPr>
            <p:ph type="sldNum" sz="quarter" idx="12"/>
          </p:nvPr>
        </p:nvSpPr>
        <p:spPr/>
        <p:txBody>
          <a:bodyPr/>
          <a:lstStyle/>
          <a:p>
            <a:r>
              <a:rPr lang="en-US" altLang="ko-KR" smtClean="0"/>
              <a:t>Slide </a:t>
            </a:r>
            <a:fld id="{9DC46E67-0FD3-4878-8A8A-2382135597BA}" type="slidenum">
              <a:rPr lang="en-US" altLang="ko-KR" smtClean="0"/>
              <a:pPr/>
              <a:t>4</a:t>
            </a:fld>
            <a:endParaRPr lang="en-US" altLang="ko-KR"/>
          </a:p>
        </p:txBody>
      </p:sp>
      <p:sp>
        <p:nvSpPr>
          <p:cNvPr id="2" name="Date Placeholder 1"/>
          <p:cNvSpPr>
            <a:spLocks noGrp="1"/>
          </p:cNvSpPr>
          <p:nvPr>
            <p:ph type="dt" sz="half" idx="2"/>
          </p:nvPr>
        </p:nvSpPr>
        <p:spPr/>
        <p:txBody>
          <a:bodyPr/>
          <a:lstStyle/>
          <a:p>
            <a:r>
              <a:rPr lang="en-US" altLang="ko-KR" smtClean="0"/>
              <a:t>September 2014</a:t>
            </a:r>
            <a:endParaRPr lang="en-US" altLang="ko-KR" dirty="0"/>
          </a:p>
        </p:txBody>
      </p:sp>
    </p:spTree>
    <p:extLst>
      <p:ext uri="{BB962C8B-B14F-4D97-AF65-F5344CB8AC3E}">
        <p14:creationId xmlns:p14="http://schemas.microsoft.com/office/powerpoint/2010/main" val="1075532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Pre-Motion 2</a:t>
            </a:r>
            <a:endParaRPr lang="en-US" dirty="0"/>
          </a:p>
        </p:txBody>
      </p:sp>
      <p:sp>
        <p:nvSpPr>
          <p:cNvPr id="6" name="Content Placeholder 5"/>
          <p:cNvSpPr>
            <a:spLocks noGrp="1"/>
          </p:cNvSpPr>
          <p:nvPr>
            <p:ph idx="1"/>
          </p:nvPr>
        </p:nvSpPr>
        <p:spPr/>
        <p:txBody>
          <a:bodyPr/>
          <a:lstStyle/>
          <a:p>
            <a:r>
              <a:rPr lang="en-US" sz="1800" dirty="0"/>
              <a:t>Do you accept the resolution of </a:t>
            </a:r>
            <a:r>
              <a:rPr lang="en-US" sz="1800" dirty="0" smtClean="0"/>
              <a:t>CIDs</a:t>
            </a:r>
            <a:endParaRPr lang="en-GB" sz="1800" dirty="0" smtClean="0"/>
          </a:p>
          <a:p>
            <a:pPr lvl="1"/>
            <a:r>
              <a:rPr lang="en-GB" sz="1600" dirty="0" smtClean="0"/>
              <a:t>3947 </a:t>
            </a:r>
            <a:r>
              <a:rPr lang="en-GB" sz="1600" dirty="0"/>
              <a:t>(for 9.21.2.1)</a:t>
            </a:r>
            <a:endParaRPr lang="en-US" sz="1600" dirty="0"/>
          </a:p>
          <a:p>
            <a:pPr lvl="1"/>
            <a:r>
              <a:rPr lang="en-GB" sz="1600" dirty="0" smtClean="0"/>
              <a:t>3949 </a:t>
            </a:r>
            <a:r>
              <a:rPr lang="en-GB" sz="1600" dirty="0"/>
              <a:t>(for 9.27.1)</a:t>
            </a:r>
            <a:endParaRPr lang="en-US" sz="1600" dirty="0"/>
          </a:p>
          <a:p>
            <a:pPr lvl="1"/>
            <a:r>
              <a:rPr lang="en-GB" sz="1600" dirty="0" smtClean="0"/>
              <a:t>3963 </a:t>
            </a:r>
            <a:r>
              <a:rPr lang="en-GB" sz="1600" dirty="0"/>
              <a:t>(for 9.13</a:t>
            </a:r>
            <a:r>
              <a:rPr lang="en-GB" sz="1600" dirty="0" smtClean="0"/>
              <a:t>)</a:t>
            </a:r>
          </a:p>
          <a:p>
            <a:pPr marL="0" indent="0">
              <a:buNone/>
            </a:pPr>
            <a:r>
              <a:rPr lang="en-GB" sz="1800" dirty="0"/>
              <a:t>i</a:t>
            </a:r>
            <a:r>
              <a:rPr lang="en-GB" sz="1800" dirty="0" smtClean="0"/>
              <a:t>n doc 1128r1, and</a:t>
            </a:r>
          </a:p>
          <a:p>
            <a:pPr lvl="1"/>
            <a:r>
              <a:rPr lang="en-GB" sz="1600" dirty="0"/>
              <a:t>3965 (for </a:t>
            </a:r>
            <a:r>
              <a:rPr lang="en-GB" sz="1600" dirty="0" smtClean="0"/>
              <a:t>10.19)</a:t>
            </a:r>
            <a:endParaRPr lang="en-US" sz="1600" dirty="0"/>
          </a:p>
          <a:p>
            <a:pPr lvl="1"/>
            <a:r>
              <a:rPr lang="en-GB" sz="1600" dirty="0" smtClean="0"/>
              <a:t>3967 </a:t>
            </a:r>
            <a:r>
              <a:rPr lang="en-GB" sz="1600" dirty="0"/>
              <a:t>(for </a:t>
            </a:r>
            <a:r>
              <a:rPr lang="en-GB" sz="1600" dirty="0" smtClean="0"/>
              <a:t>10.41)</a:t>
            </a:r>
            <a:endParaRPr lang="en-US" sz="1600" dirty="0"/>
          </a:p>
          <a:p>
            <a:pPr lvl="1"/>
            <a:r>
              <a:rPr lang="en-GB" sz="1600" dirty="0" smtClean="0"/>
              <a:t>3968 </a:t>
            </a:r>
            <a:r>
              <a:rPr lang="en-GB" sz="1600" dirty="0"/>
              <a:t>(for 10.42</a:t>
            </a:r>
            <a:r>
              <a:rPr lang="en-GB" sz="1600" dirty="0" smtClean="0"/>
              <a:t>)</a:t>
            </a:r>
          </a:p>
          <a:p>
            <a:pPr marL="0" indent="0">
              <a:buNone/>
            </a:pPr>
            <a:r>
              <a:rPr lang="en-GB" sz="1800" dirty="0" smtClean="0"/>
              <a:t>in </a:t>
            </a:r>
            <a:r>
              <a:rPr lang="en-GB" sz="1800" dirty="0"/>
              <a:t>doc </a:t>
            </a:r>
            <a:r>
              <a:rPr lang="en-GB" sz="1800" dirty="0" smtClean="0"/>
              <a:t>1129r1</a:t>
            </a:r>
          </a:p>
          <a:p>
            <a:pPr marL="0" indent="0">
              <a:buNone/>
            </a:pPr>
            <a:endParaRPr lang="en-GB" sz="1800" dirty="0"/>
          </a:p>
          <a:p>
            <a:pPr marL="0" indent="0">
              <a:buNone/>
            </a:pPr>
            <a:r>
              <a:rPr lang="en-GB" sz="1800" dirty="0" smtClean="0"/>
              <a:t>Accepted with unanimous consent</a:t>
            </a:r>
            <a:endParaRPr lang="en-GB" sz="1800" dirty="0"/>
          </a:p>
          <a:p>
            <a:pPr lvl="1"/>
            <a:endParaRPr lang="en-GB" sz="1600" dirty="0" smtClean="0"/>
          </a:p>
          <a:p>
            <a:pPr lvl="1"/>
            <a:endParaRPr lang="en-US" sz="1600" dirty="0"/>
          </a:p>
          <a:p>
            <a:endParaRPr lang="en-US" sz="1800" dirty="0"/>
          </a:p>
          <a:p>
            <a:endParaRPr lang="en-US" sz="1800" dirty="0"/>
          </a:p>
        </p:txBody>
      </p:sp>
      <p:sp>
        <p:nvSpPr>
          <p:cNvPr id="3" name="Footer Placeholder 2"/>
          <p:cNvSpPr>
            <a:spLocks noGrp="1"/>
          </p:cNvSpPr>
          <p:nvPr>
            <p:ph type="ftr" sz="quarter" idx="11"/>
          </p:nvPr>
        </p:nvSpPr>
        <p:spPr/>
        <p:txBody>
          <a:bodyPr/>
          <a:lstStyle/>
          <a:p>
            <a:r>
              <a:rPr lang="en-US" altLang="ko-KR" smtClean="0"/>
              <a:t>Merlin Simone</a:t>
            </a:r>
            <a:endParaRPr lang="en-US" altLang="ko-KR"/>
          </a:p>
        </p:txBody>
      </p:sp>
      <p:sp>
        <p:nvSpPr>
          <p:cNvPr id="4" name="Slide Number Placeholder 3"/>
          <p:cNvSpPr>
            <a:spLocks noGrp="1"/>
          </p:cNvSpPr>
          <p:nvPr>
            <p:ph type="sldNum" sz="quarter" idx="12"/>
          </p:nvPr>
        </p:nvSpPr>
        <p:spPr/>
        <p:txBody>
          <a:bodyPr/>
          <a:lstStyle/>
          <a:p>
            <a:r>
              <a:rPr lang="en-US" altLang="ko-KR" smtClean="0"/>
              <a:t>Slide </a:t>
            </a:r>
            <a:fld id="{9DC46E67-0FD3-4878-8A8A-2382135597BA}" type="slidenum">
              <a:rPr lang="en-US" altLang="ko-KR" smtClean="0"/>
              <a:pPr/>
              <a:t>5</a:t>
            </a:fld>
            <a:endParaRPr lang="en-US" altLang="ko-KR"/>
          </a:p>
        </p:txBody>
      </p:sp>
      <p:sp>
        <p:nvSpPr>
          <p:cNvPr id="2" name="Date Placeholder 1"/>
          <p:cNvSpPr>
            <a:spLocks noGrp="1"/>
          </p:cNvSpPr>
          <p:nvPr>
            <p:ph type="dt" sz="half" idx="2"/>
          </p:nvPr>
        </p:nvSpPr>
        <p:spPr/>
        <p:txBody>
          <a:bodyPr/>
          <a:lstStyle/>
          <a:p>
            <a:r>
              <a:rPr lang="en-US" altLang="ko-KR" smtClean="0"/>
              <a:t>September 2014</a:t>
            </a:r>
            <a:endParaRPr lang="en-US" altLang="ko-KR" dirty="0"/>
          </a:p>
        </p:txBody>
      </p:sp>
    </p:spTree>
    <p:extLst>
      <p:ext uri="{BB962C8B-B14F-4D97-AF65-F5344CB8AC3E}">
        <p14:creationId xmlns:p14="http://schemas.microsoft.com/office/powerpoint/2010/main" val="9795572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Pre-Motion 3</a:t>
            </a:r>
            <a:endParaRPr lang="en-US" dirty="0"/>
          </a:p>
        </p:txBody>
      </p:sp>
      <p:sp>
        <p:nvSpPr>
          <p:cNvPr id="3" name="Content Placeholder 2"/>
          <p:cNvSpPr>
            <a:spLocks noGrp="1"/>
          </p:cNvSpPr>
          <p:nvPr>
            <p:ph idx="1"/>
          </p:nvPr>
        </p:nvSpPr>
        <p:spPr/>
        <p:txBody>
          <a:bodyPr/>
          <a:lstStyle/>
          <a:p>
            <a:r>
              <a:rPr lang="en-US" dirty="0"/>
              <a:t>Do you accept the resolution of CIDs</a:t>
            </a:r>
          </a:p>
          <a:p>
            <a:pPr lvl="1"/>
            <a:r>
              <a:rPr lang="en-US" dirty="0" smtClean="0"/>
              <a:t>3288, 4022</a:t>
            </a:r>
          </a:p>
          <a:p>
            <a:pPr marL="457200" lvl="1" indent="0">
              <a:buNone/>
            </a:pPr>
            <a:r>
              <a:rPr lang="en-US" b="1" dirty="0" smtClean="0"/>
              <a:t>In document 1132r1</a:t>
            </a:r>
          </a:p>
          <a:p>
            <a:pPr marL="457200" lvl="1" indent="0">
              <a:buNone/>
            </a:pPr>
            <a:endParaRPr lang="en-US" b="1" dirty="0" smtClean="0"/>
          </a:p>
          <a:p>
            <a:pPr marL="457200" lvl="1" indent="0">
              <a:buNone/>
            </a:pPr>
            <a:r>
              <a:rPr lang="en-US" b="1" dirty="0" smtClean="0"/>
              <a:t>Accepted with unanimous consent </a:t>
            </a:r>
            <a:endParaRPr lang="en-US" b="1" dirty="0"/>
          </a:p>
        </p:txBody>
      </p:sp>
      <p:sp>
        <p:nvSpPr>
          <p:cNvPr id="4" name="Footer Placeholder 3"/>
          <p:cNvSpPr>
            <a:spLocks noGrp="1"/>
          </p:cNvSpPr>
          <p:nvPr>
            <p:ph type="ftr" sz="quarter" idx="11"/>
          </p:nvPr>
        </p:nvSpPr>
        <p:spPr/>
        <p:txBody>
          <a:bodyPr/>
          <a:lstStyle/>
          <a:p>
            <a:r>
              <a:rPr lang="en-US" altLang="ko-KR" smtClean="0"/>
              <a:t>Merlin Simone</a:t>
            </a:r>
            <a:endParaRPr lang="en-US" altLang="ko-KR" dirty="0"/>
          </a:p>
        </p:txBody>
      </p:sp>
      <p:sp>
        <p:nvSpPr>
          <p:cNvPr id="5" name="Slide Number Placeholder 4"/>
          <p:cNvSpPr>
            <a:spLocks noGrp="1"/>
          </p:cNvSpPr>
          <p:nvPr>
            <p:ph type="sldNum" sz="quarter" idx="12"/>
          </p:nvPr>
        </p:nvSpPr>
        <p:spPr/>
        <p:txBody>
          <a:bodyPr/>
          <a:lstStyle/>
          <a:p>
            <a:r>
              <a:rPr lang="en-US" altLang="ko-KR" smtClean="0"/>
              <a:t>Slide </a:t>
            </a:r>
            <a:fld id="{3A0ECB10-EC6C-48EF-AC56-DD312EB9C17A}" type="slidenum">
              <a:rPr lang="en-US" altLang="ko-KR" smtClean="0"/>
              <a:pPr/>
              <a:t>6</a:t>
            </a:fld>
            <a:endParaRPr lang="en-US" altLang="ko-KR"/>
          </a:p>
        </p:txBody>
      </p:sp>
      <p:sp>
        <p:nvSpPr>
          <p:cNvPr id="6" name="Date Placeholder 5"/>
          <p:cNvSpPr>
            <a:spLocks noGrp="1"/>
          </p:cNvSpPr>
          <p:nvPr>
            <p:ph type="dt" sz="half" idx="2"/>
          </p:nvPr>
        </p:nvSpPr>
        <p:spPr/>
        <p:txBody>
          <a:bodyPr/>
          <a:lstStyle/>
          <a:p>
            <a:r>
              <a:rPr lang="en-US" altLang="ko-KR" smtClean="0"/>
              <a:t>September 2014</a:t>
            </a:r>
            <a:endParaRPr lang="en-US" altLang="ko-KR" dirty="0"/>
          </a:p>
        </p:txBody>
      </p:sp>
    </p:spTree>
    <p:extLst>
      <p:ext uri="{BB962C8B-B14F-4D97-AF65-F5344CB8AC3E}">
        <p14:creationId xmlns:p14="http://schemas.microsoft.com/office/powerpoint/2010/main" val="26343055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Pre-Motion 4 </a:t>
            </a:r>
            <a:endParaRPr lang="en-US" dirty="0"/>
          </a:p>
        </p:txBody>
      </p:sp>
      <p:sp>
        <p:nvSpPr>
          <p:cNvPr id="3" name="Content Placeholder 2"/>
          <p:cNvSpPr>
            <a:spLocks noGrp="1"/>
          </p:cNvSpPr>
          <p:nvPr>
            <p:ph idx="1"/>
          </p:nvPr>
        </p:nvSpPr>
        <p:spPr/>
        <p:txBody>
          <a:bodyPr/>
          <a:lstStyle/>
          <a:p>
            <a:r>
              <a:rPr lang="en-US" dirty="0"/>
              <a:t>Do you accept the resolution of </a:t>
            </a:r>
            <a:r>
              <a:rPr lang="en-US" dirty="0" smtClean="0"/>
              <a:t>CIDs</a:t>
            </a:r>
            <a:endParaRPr lang="en-GB" dirty="0" smtClean="0"/>
          </a:p>
          <a:p>
            <a:pPr lvl="1"/>
            <a:r>
              <a:rPr lang="en-GB" dirty="0" smtClean="0"/>
              <a:t>3076</a:t>
            </a:r>
            <a:r>
              <a:rPr lang="en-GB" dirty="0"/>
              <a:t>, 3077, 3116, 4018, 3511 </a:t>
            </a:r>
            <a:endParaRPr lang="en-US" dirty="0"/>
          </a:p>
          <a:p>
            <a:pPr lvl="1"/>
            <a:r>
              <a:rPr lang="en-GB" dirty="0" smtClean="0"/>
              <a:t>3577</a:t>
            </a:r>
            <a:r>
              <a:rPr lang="en-GB" dirty="0"/>
              <a:t>, 3578, 3677, 3806, 3811, 3812, 4124, 4142, 4143, </a:t>
            </a:r>
            <a:r>
              <a:rPr lang="en-GB" dirty="0" smtClean="0"/>
              <a:t>4174</a:t>
            </a:r>
          </a:p>
          <a:p>
            <a:pPr marL="457200" lvl="1" indent="0">
              <a:buNone/>
            </a:pPr>
            <a:r>
              <a:rPr lang="en-GB" sz="2400" b="1" dirty="0" smtClean="0"/>
              <a:t>in document 1143r2</a:t>
            </a:r>
          </a:p>
          <a:p>
            <a:pPr marL="457200" lvl="1" indent="0">
              <a:buNone/>
            </a:pPr>
            <a:endParaRPr lang="en-GB" sz="2400" b="1" dirty="0"/>
          </a:p>
          <a:p>
            <a:pPr marL="457200" lvl="1" indent="0">
              <a:buNone/>
            </a:pPr>
            <a:r>
              <a:rPr lang="en-GB" sz="2400" b="1" dirty="0" smtClean="0"/>
              <a:t>Accepted with unanimous consent</a:t>
            </a:r>
            <a:endParaRPr lang="en-US" b="1" dirty="0"/>
          </a:p>
          <a:p>
            <a:endParaRPr lang="en-US" dirty="0"/>
          </a:p>
        </p:txBody>
      </p:sp>
      <p:sp>
        <p:nvSpPr>
          <p:cNvPr id="4" name="Footer Placeholder 3"/>
          <p:cNvSpPr>
            <a:spLocks noGrp="1"/>
          </p:cNvSpPr>
          <p:nvPr>
            <p:ph type="ftr" sz="quarter" idx="11"/>
          </p:nvPr>
        </p:nvSpPr>
        <p:spPr/>
        <p:txBody>
          <a:bodyPr/>
          <a:lstStyle/>
          <a:p>
            <a:r>
              <a:rPr lang="en-US" altLang="ko-KR" smtClean="0"/>
              <a:t>Merlin Simone</a:t>
            </a:r>
            <a:endParaRPr lang="en-US" altLang="ko-KR" dirty="0"/>
          </a:p>
        </p:txBody>
      </p:sp>
      <p:sp>
        <p:nvSpPr>
          <p:cNvPr id="5" name="Slide Number Placeholder 4"/>
          <p:cNvSpPr>
            <a:spLocks noGrp="1"/>
          </p:cNvSpPr>
          <p:nvPr>
            <p:ph type="sldNum" sz="quarter" idx="12"/>
          </p:nvPr>
        </p:nvSpPr>
        <p:spPr/>
        <p:txBody>
          <a:bodyPr/>
          <a:lstStyle/>
          <a:p>
            <a:r>
              <a:rPr lang="en-US" altLang="ko-KR" smtClean="0"/>
              <a:t>Slide </a:t>
            </a:r>
            <a:fld id="{3A0ECB10-EC6C-48EF-AC56-DD312EB9C17A}" type="slidenum">
              <a:rPr lang="en-US" altLang="ko-KR" smtClean="0"/>
              <a:pPr/>
              <a:t>7</a:t>
            </a:fld>
            <a:endParaRPr lang="en-US" altLang="ko-KR"/>
          </a:p>
        </p:txBody>
      </p:sp>
      <p:sp>
        <p:nvSpPr>
          <p:cNvPr id="6" name="Date Placeholder 5"/>
          <p:cNvSpPr>
            <a:spLocks noGrp="1"/>
          </p:cNvSpPr>
          <p:nvPr>
            <p:ph type="dt" sz="half" idx="2"/>
          </p:nvPr>
        </p:nvSpPr>
        <p:spPr/>
        <p:txBody>
          <a:bodyPr/>
          <a:lstStyle/>
          <a:p>
            <a:r>
              <a:rPr lang="en-US" altLang="ko-KR" smtClean="0"/>
              <a:t>September 2014</a:t>
            </a:r>
            <a:endParaRPr lang="en-US" altLang="ko-KR" dirty="0"/>
          </a:p>
        </p:txBody>
      </p:sp>
    </p:spTree>
    <p:extLst>
      <p:ext uri="{BB962C8B-B14F-4D97-AF65-F5344CB8AC3E}">
        <p14:creationId xmlns:p14="http://schemas.microsoft.com/office/powerpoint/2010/main" val="21860862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Pre-Motion 5</a:t>
            </a:r>
            <a:endParaRPr lang="en-US" dirty="0"/>
          </a:p>
        </p:txBody>
      </p:sp>
      <p:sp>
        <p:nvSpPr>
          <p:cNvPr id="3" name="Content Placeholder 2"/>
          <p:cNvSpPr>
            <a:spLocks noGrp="1"/>
          </p:cNvSpPr>
          <p:nvPr>
            <p:ph idx="1"/>
          </p:nvPr>
        </p:nvSpPr>
        <p:spPr/>
        <p:txBody>
          <a:bodyPr/>
          <a:lstStyle/>
          <a:p>
            <a:r>
              <a:rPr lang="en-US" dirty="0"/>
              <a:t>Do you accept the resolution of </a:t>
            </a:r>
            <a:r>
              <a:rPr lang="en-US" dirty="0" smtClean="0"/>
              <a:t>CID</a:t>
            </a:r>
          </a:p>
          <a:p>
            <a:pPr marL="0" indent="0">
              <a:buNone/>
            </a:pPr>
            <a:r>
              <a:rPr lang="en-US" b="0" dirty="0" smtClean="0"/>
              <a:t>	- 3657</a:t>
            </a:r>
          </a:p>
          <a:p>
            <a:pPr marL="0" indent="0">
              <a:buNone/>
            </a:pPr>
            <a:r>
              <a:rPr lang="en-US" dirty="0" smtClean="0"/>
              <a:t>In </a:t>
            </a:r>
            <a:r>
              <a:rPr lang="en-US" dirty="0"/>
              <a:t>document </a:t>
            </a:r>
            <a:r>
              <a:rPr lang="en-US" dirty="0" smtClean="0"/>
              <a:t>1134r2, and</a:t>
            </a:r>
            <a:endParaRPr lang="en-GB" dirty="0" smtClean="0"/>
          </a:p>
          <a:p>
            <a:pPr marL="0" indent="0">
              <a:buNone/>
            </a:pPr>
            <a:endParaRPr lang="en-GB" dirty="0" smtClean="0"/>
          </a:p>
          <a:p>
            <a:pPr marL="0" indent="0">
              <a:buNone/>
            </a:pPr>
            <a:r>
              <a:rPr lang="en-GB" dirty="0" smtClean="0"/>
              <a:t>	</a:t>
            </a:r>
            <a:r>
              <a:rPr lang="en-GB" b="0" dirty="0" smtClean="0"/>
              <a:t>- 3394</a:t>
            </a:r>
            <a:r>
              <a:rPr lang="en-GB" b="0" dirty="0"/>
              <a:t>, 3941, and </a:t>
            </a:r>
            <a:r>
              <a:rPr lang="en-GB" b="0" dirty="0" smtClean="0"/>
              <a:t>4015</a:t>
            </a:r>
            <a:endParaRPr lang="en-US" b="0" dirty="0" smtClean="0"/>
          </a:p>
          <a:p>
            <a:pPr marL="0" indent="0">
              <a:buNone/>
            </a:pPr>
            <a:r>
              <a:rPr lang="en-US" dirty="0" smtClean="0"/>
              <a:t>In document 1135r3</a:t>
            </a:r>
          </a:p>
          <a:p>
            <a:pPr marL="0" indent="0">
              <a:buNone/>
            </a:pPr>
            <a:endParaRPr lang="en-US" dirty="0"/>
          </a:p>
          <a:p>
            <a:pPr marL="0" indent="0">
              <a:buNone/>
            </a:pPr>
            <a:r>
              <a:rPr lang="en-US" dirty="0" smtClean="0"/>
              <a:t>Accepted with unanimous consent. </a:t>
            </a:r>
          </a:p>
          <a:p>
            <a:pPr marL="0" indent="0">
              <a:buNone/>
            </a:pPr>
            <a:endParaRPr lang="en-US" dirty="0"/>
          </a:p>
          <a:p>
            <a:pPr marL="0" indent="0">
              <a:buNone/>
            </a:pPr>
            <a:endParaRPr lang="en-US" dirty="0"/>
          </a:p>
        </p:txBody>
      </p:sp>
      <p:sp>
        <p:nvSpPr>
          <p:cNvPr id="4" name="Footer Placeholder 3"/>
          <p:cNvSpPr>
            <a:spLocks noGrp="1"/>
          </p:cNvSpPr>
          <p:nvPr>
            <p:ph type="ftr" sz="quarter" idx="11"/>
          </p:nvPr>
        </p:nvSpPr>
        <p:spPr/>
        <p:txBody>
          <a:bodyPr/>
          <a:lstStyle/>
          <a:p>
            <a:r>
              <a:rPr lang="en-US" altLang="ko-KR" smtClean="0"/>
              <a:t>Merlin Simone</a:t>
            </a:r>
            <a:endParaRPr lang="en-US" altLang="ko-KR" dirty="0"/>
          </a:p>
        </p:txBody>
      </p:sp>
      <p:sp>
        <p:nvSpPr>
          <p:cNvPr id="5" name="Slide Number Placeholder 4"/>
          <p:cNvSpPr>
            <a:spLocks noGrp="1"/>
          </p:cNvSpPr>
          <p:nvPr>
            <p:ph type="sldNum" sz="quarter" idx="12"/>
          </p:nvPr>
        </p:nvSpPr>
        <p:spPr/>
        <p:txBody>
          <a:bodyPr/>
          <a:lstStyle/>
          <a:p>
            <a:r>
              <a:rPr lang="en-US" altLang="ko-KR" smtClean="0"/>
              <a:t>Slide </a:t>
            </a:r>
            <a:fld id="{3A0ECB10-EC6C-48EF-AC56-DD312EB9C17A}" type="slidenum">
              <a:rPr lang="en-US" altLang="ko-KR" smtClean="0"/>
              <a:pPr/>
              <a:t>8</a:t>
            </a:fld>
            <a:endParaRPr lang="en-US" altLang="ko-KR"/>
          </a:p>
        </p:txBody>
      </p:sp>
      <p:sp>
        <p:nvSpPr>
          <p:cNvPr id="6" name="Date Placeholder 5"/>
          <p:cNvSpPr>
            <a:spLocks noGrp="1"/>
          </p:cNvSpPr>
          <p:nvPr>
            <p:ph type="dt" sz="half" idx="2"/>
          </p:nvPr>
        </p:nvSpPr>
        <p:spPr/>
        <p:txBody>
          <a:bodyPr/>
          <a:lstStyle/>
          <a:p>
            <a:r>
              <a:rPr lang="en-US" altLang="ko-KR" smtClean="0"/>
              <a:t>September 2014</a:t>
            </a:r>
            <a:endParaRPr lang="en-US" altLang="ko-KR" dirty="0"/>
          </a:p>
        </p:txBody>
      </p:sp>
    </p:spTree>
    <p:extLst>
      <p:ext uri="{BB962C8B-B14F-4D97-AF65-F5344CB8AC3E}">
        <p14:creationId xmlns:p14="http://schemas.microsoft.com/office/powerpoint/2010/main" val="33246764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p:txBody>
          <a:bodyPr/>
          <a:lstStyle/>
          <a:p>
            <a:r>
              <a:rPr lang="en-US" dirty="0" smtClean="0"/>
              <a:t>Appendix</a:t>
            </a:r>
            <a:endParaRPr lang="en-US" dirty="0"/>
          </a:p>
        </p:txBody>
      </p:sp>
      <p:sp>
        <p:nvSpPr>
          <p:cNvPr id="8" name="Subtitle 7"/>
          <p:cNvSpPr>
            <a:spLocks noGrp="1"/>
          </p:cNvSpPr>
          <p:nvPr>
            <p:ph type="subTitle" idx="1"/>
          </p:nvPr>
        </p:nvSpPr>
        <p:spPr/>
        <p:txBody>
          <a:bodyPr/>
          <a:lstStyle/>
          <a:p>
            <a:r>
              <a:rPr lang="en-US" dirty="0"/>
              <a:t>Policies</a:t>
            </a:r>
          </a:p>
        </p:txBody>
      </p:sp>
      <p:sp>
        <p:nvSpPr>
          <p:cNvPr id="4" name="Date Placeholder 3"/>
          <p:cNvSpPr>
            <a:spLocks noGrp="1"/>
          </p:cNvSpPr>
          <p:nvPr>
            <p:ph type="dt" sz="half" idx="2"/>
          </p:nvPr>
        </p:nvSpPr>
        <p:spPr>
          <a:xfrm>
            <a:off x="696912" y="332601"/>
            <a:ext cx="1208087" cy="276999"/>
          </a:xfrm>
        </p:spPr>
        <p:txBody>
          <a:bodyPr/>
          <a:lstStyle/>
          <a:p>
            <a:r>
              <a:rPr lang="en-US" altLang="ko-KR" smtClean="0"/>
              <a:t>September 2014</a:t>
            </a:r>
            <a:endParaRPr lang="en-US" altLang="ko-KR" dirty="0"/>
          </a:p>
        </p:txBody>
      </p:sp>
      <p:sp>
        <p:nvSpPr>
          <p:cNvPr id="5" name="Footer Placeholder 4"/>
          <p:cNvSpPr>
            <a:spLocks noGrp="1"/>
          </p:cNvSpPr>
          <p:nvPr>
            <p:ph type="ftr" sz="quarter" idx="11"/>
          </p:nvPr>
        </p:nvSpPr>
        <p:spPr/>
        <p:txBody>
          <a:bodyPr/>
          <a:lstStyle/>
          <a:p>
            <a:r>
              <a:rPr lang="en-US" altLang="ko-KR" smtClean="0"/>
              <a:t>Merlin Simone</a:t>
            </a:r>
            <a:endParaRPr lang="en-US" altLang="ko-KR"/>
          </a:p>
        </p:txBody>
      </p:sp>
      <p:sp>
        <p:nvSpPr>
          <p:cNvPr id="6" name="Slide Number Placeholder 5"/>
          <p:cNvSpPr>
            <a:spLocks noGrp="1"/>
          </p:cNvSpPr>
          <p:nvPr>
            <p:ph type="sldNum" sz="quarter" idx="12"/>
          </p:nvPr>
        </p:nvSpPr>
        <p:spPr/>
        <p:txBody>
          <a:bodyPr/>
          <a:lstStyle/>
          <a:p>
            <a:r>
              <a:rPr lang="en-US" altLang="ko-KR" smtClean="0"/>
              <a:t>Slide </a:t>
            </a:r>
            <a:fld id="{3A0ECB10-EC6C-48EF-AC56-DD312EB9C17A}" type="slidenum">
              <a:rPr lang="en-US" altLang="ko-KR" smtClean="0"/>
              <a:pPr/>
              <a:t>9</a:t>
            </a:fld>
            <a:endParaRPr lang="en-US" altLang="ko-K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29077</TotalTime>
  <Words>1525</Words>
  <Application>Microsoft Office PowerPoint</Application>
  <PresentationFormat>On-screen Show (4:3)</PresentationFormat>
  <Paragraphs>232</Paragraphs>
  <Slides>19</Slides>
  <Notes>8</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19</vt:i4>
      </vt:variant>
    </vt:vector>
  </HeadingPairs>
  <TitlesOfParts>
    <vt:vector size="28" baseType="lpstr">
      <vt:lpstr>Gulim</vt:lpstr>
      <vt:lpstr>Malgun Gothic</vt:lpstr>
      <vt:lpstr>Arial</vt:lpstr>
      <vt:lpstr>Calibri</vt:lpstr>
      <vt:lpstr>Helvetica</vt:lpstr>
      <vt:lpstr>Monotype Sorts</vt:lpstr>
      <vt:lpstr>Times New Roman</vt:lpstr>
      <vt:lpstr>802-11-Submission</vt:lpstr>
      <vt:lpstr>Document</vt:lpstr>
      <vt:lpstr>TGah MAC Ad Hoc Agenda and Report</vt:lpstr>
      <vt:lpstr>PowerPoint Presentation</vt:lpstr>
      <vt:lpstr>Comment resolution agenda</vt:lpstr>
      <vt:lpstr>Pre-Motion 1</vt:lpstr>
      <vt:lpstr>Pre-Motion 2</vt:lpstr>
      <vt:lpstr>Pre-Motion 3</vt:lpstr>
      <vt:lpstr>Pre-Motion 4 </vt:lpstr>
      <vt:lpstr>Pre-Motion 5</vt:lpstr>
      <vt:lpstr>Appendix</vt:lpstr>
      <vt:lpstr>Instructions for the WG Chair</vt:lpstr>
      <vt:lpstr>Participants, Patents, and Duty to Inform</vt:lpstr>
      <vt:lpstr>Patent Related Links</vt:lpstr>
      <vt:lpstr>Call for Potentially Essential Patents</vt:lpstr>
      <vt:lpstr>Other Guidelines for IEEE WG Meetings</vt:lpstr>
      <vt:lpstr>Member Affiliation</vt:lpstr>
      <vt:lpstr>Declaration of Affiliation</vt:lpstr>
      <vt:lpstr>Affiliation Policy</vt:lpstr>
      <vt:lpstr>Review of ad hoc operating rules </vt:lpstr>
      <vt:lpstr>Review of ad hoc operating rules </vt:lpstr>
    </vt:vector>
  </TitlesOfParts>
  <Company>Broadcom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mac-adhoc-report-nov09</dc:title>
  <dc:creator>Matthew Fischer</dc:creator>
  <cp:lastModifiedBy>Merlin, Simone</cp:lastModifiedBy>
  <cp:revision>895</cp:revision>
  <cp:lastPrinted>1998-02-10T13:28:06Z</cp:lastPrinted>
  <dcterms:created xsi:type="dcterms:W3CDTF">2008-05-05T19:43:32Z</dcterms:created>
  <dcterms:modified xsi:type="dcterms:W3CDTF">2014-09-15T18:35:54Z</dcterms:modified>
</cp:coreProperties>
</file>