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5"/>
  </p:notesMasterIdLst>
  <p:handoutMasterIdLst>
    <p:handoutMasterId r:id="rId26"/>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35" r:id="rId21"/>
    <p:sldId id="356" r:id="rId22"/>
    <p:sldId id="357" r:id="rId23"/>
    <p:sldId id="33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85" autoAdjust="0"/>
    <p:restoredTop sz="94676" autoAdjust="0"/>
  </p:normalViewPr>
  <p:slideViewPr>
    <p:cSldViewPr>
      <p:cViewPr varScale="1">
        <p:scale>
          <a:sx n="86" d="100"/>
          <a:sy n="86" d="100"/>
        </p:scale>
        <p:origin x="-1404" y="-8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Sept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Sept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2014</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2014</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2014</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802.11-14/1244r1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robert.stacey@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alex.ashley@hotmail.co.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(Sept ‘14)</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2014-09-15</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05"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err="1" smtClean="0"/>
              <a:t>615r4</a:t>
            </a:r>
            <a:r>
              <a:rPr lang="en-US" sz="1600" dirty="0" smtClean="0"/>
              <a:t> documents the process. There is an </a:t>
            </a:r>
            <a:r>
              <a:rPr lang="en-US" sz="1600" dirty="0" err="1" smtClean="0"/>
              <a:t>r5</a:t>
            </a:r>
            <a:r>
              <a:rPr lang="en-US" sz="1600" dirty="0" smtClean="0"/>
              <a:t>.</a:t>
            </a:r>
          </a:p>
          <a:p>
            <a:pPr lvl="1">
              <a:buFontTx/>
              <a:buNone/>
            </a:pPr>
            <a:r>
              <a:rPr lang="en-US" sz="1600" dirty="0" smtClean="0"/>
              <a:t>MDR now in the 802.11 Operating Manual 802.11-09/0002r12</a:t>
            </a:r>
          </a:p>
          <a:p>
            <a:r>
              <a:rPr lang="en-US" sz="2000" dirty="0" err="1" smtClean="0"/>
              <a:t>P802.11aa</a:t>
            </a:r>
            <a:r>
              <a:rPr lang="en-US" sz="2000" dirty="0" smtClean="0"/>
              <a:t> </a:t>
            </a:r>
            <a:r>
              <a:rPr lang="en-US" sz="2000" dirty="0" err="1" smtClean="0"/>
              <a:t>D5.0</a:t>
            </a:r>
            <a:r>
              <a:rPr lang="en-US" sz="2000" dirty="0" smtClean="0"/>
              <a:t> went through Working Group Mandatory Editorial Coordination before July 2011</a:t>
            </a:r>
          </a:p>
          <a:p>
            <a:r>
              <a:rPr lang="en-US" sz="2000" dirty="0" err="1" smtClean="0"/>
              <a:t>P802.11ad</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P802.11ae</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P802.11ac</a:t>
            </a:r>
            <a:r>
              <a:rPr lang="en-US" sz="2000" dirty="0" smtClean="0"/>
              <a:t> </a:t>
            </a:r>
            <a:r>
              <a:rPr lang="en-US" sz="2000" dirty="0" err="1" smtClean="0"/>
              <a:t>D4.0</a:t>
            </a:r>
            <a:r>
              <a:rPr lang="en-US" sz="2000" dirty="0" smtClean="0"/>
              <a:t> went through Working Group Mandatory Draft Review</a:t>
            </a:r>
            <a:r>
              <a:rPr lang="en-US" sz="2000" dirty="0"/>
              <a:t> </a:t>
            </a:r>
            <a:r>
              <a:rPr lang="en-US" sz="2000" dirty="0" smtClean="0"/>
              <a:t>before January 2013</a:t>
            </a:r>
          </a:p>
          <a:p>
            <a:r>
              <a:rPr lang="en-US" sz="2000" dirty="0" smtClean="0"/>
              <a:t>P802.11af D4.0 went through Working Group Mandatory Draft Review before Saturday May 18, 2013</a:t>
            </a:r>
          </a:p>
          <a:p>
            <a:r>
              <a:rPr lang="en-US" sz="2000" dirty="0" smtClean="0"/>
              <a:t>We are in the </a:t>
            </a:r>
            <a:r>
              <a:rPr lang="en-US" sz="2000" dirty="0" err="1" smtClean="0"/>
              <a:t>REVmc</a:t>
            </a:r>
            <a:r>
              <a:rPr lang="en-US" sz="2000" dirty="0" smtClean="0"/>
              <a:t> MDR process - </a:t>
            </a:r>
            <a:r>
              <a:rPr lang="en-US" sz="2000" dirty="0" smtClean="0"/>
              <a:t>802.11-14/781r11</a:t>
            </a:r>
            <a:endParaRPr lang="en-US" sz="2000" dirty="0" smtClean="0"/>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11-09-1034-09-0000-wg11-style-guide.doc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284052774"/>
              </p:ext>
            </p:extLst>
          </p:nvPr>
        </p:nvGraphicFramePr>
        <p:xfrm>
          <a:off x="914400" y="2398816"/>
          <a:ext cx="7772400" cy="288036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TGaa</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Oct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802.11REVmc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2014</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July 2014, </a:t>
            </a:r>
            <a:r>
              <a:rPr lang="en-US" sz="1600" dirty="0" smtClean="0"/>
              <a:t>Editors changed the running order and will revisit in November 2014,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644602885"/>
              </p:ext>
            </p:extLst>
          </p:nvPr>
        </p:nvGraphicFramePr>
        <p:xfrm>
          <a:off x="457200" y="1371600"/>
          <a:ext cx="8077200" cy="366045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524000"/>
                <a:gridCol w="14478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15-Sep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rgbClr val="FF0000"/>
                          </a:solidFill>
                          <a:latin typeface="+mn-lt"/>
                          <a:ea typeface="+mn-ea"/>
                          <a:cs typeface="+mn-cs"/>
                        </a:rPr>
                        <a:t>Frame 12.0</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15-Sep</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15-Sep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aj</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15-Sep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aq</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0.01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2014</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Sept 2014</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2014</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r>
              <a:rPr lang="en-US" dirty="0" smtClean="0"/>
              <a:t>Renumbering Spreadsheet as </a:t>
            </a:r>
            <a:r>
              <a:rPr lang="en-US" dirty="0" smtClean="0"/>
              <a:t>a 802.11-14 </a:t>
            </a:r>
            <a:r>
              <a:rPr lang="en-US" dirty="0" smtClean="0"/>
              <a:t>document based on </a:t>
            </a:r>
            <a:r>
              <a:rPr lang="en-US" dirty="0" err="1" smtClean="0"/>
              <a:t>REVmc</a:t>
            </a:r>
            <a:r>
              <a:rPr lang="en-US" dirty="0" smtClean="0"/>
              <a:t> D3.1</a:t>
            </a:r>
          </a:p>
          <a:p>
            <a:r>
              <a:rPr lang="en-US" dirty="0" smtClean="0"/>
              <a:t>Update the 802.11 Style Guide from the </a:t>
            </a:r>
            <a:r>
              <a:rPr lang="en-US" dirty="0" err="1" smtClean="0"/>
              <a:t>REVmc</a:t>
            </a:r>
            <a:r>
              <a:rPr lang="en-US" dirty="0" smtClean="0"/>
              <a:t> </a:t>
            </a:r>
            <a:r>
              <a:rPr lang="en-US" dirty="0" smtClean="0"/>
              <a:t>MDR</a:t>
            </a:r>
            <a:endParaRPr lang="en-US" dirty="0" smtClean="0"/>
          </a:p>
          <a:p>
            <a:r>
              <a:rPr lang="en-US" dirty="0" smtClean="0"/>
              <a:t>Adrian to </a:t>
            </a:r>
            <a:r>
              <a:rPr lang="en-US" dirty="0" smtClean="0"/>
              <a:t>ask IEEE-SA </a:t>
            </a:r>
            <a:r>
              <a:rPr lang="en-US" dirty="0" smtClean="0"/>
              <a:t>if a two-layer TOC is permitted</a:t>
            </a:r>
          </a:p>
          <a:p>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2014</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23</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2014-09-16</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09/1034r9</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2014-09-16</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a:t>P802.11ah Amendment (S1G) – </a:t>
            </a:r>
            <a:r>
              <a:rPr lang="en-US" sz="1400" dirty="0" smtClean="0"/>
              <a:t>Alfred </a:t>
            </a:r>
            <a:r>
              <a:rPr lang="en-US" sz="1400" dirty="0" err="1"/>
              <a:t>Asterjadhi</a:t>
            </a:r>
            <a:r>
              <a:rPr lang="en-US" sz="1400" dirty="0"/>
              <a:t> </a:t>
            </a:r>
            <a:endParaRPr lang="en-US" sz="1400" dirty="0" smtClean="0"/>
          </a:p>
          <a:p>
            <a:pPr lvl="1">
              <a:lnSpc>
                <a:spcPct val="80000"/>
              </a:lnSpc>
              <a:buFontTx/>
              <a:buChar char="•"/>
              <a:defRPr/>
            </a:pPr>
            <a:r>
              <a:rPr lang="en-US" sz="1400" dirty="0" smtClean="0"/>
              <a:t>P802.11ai </a:t>
            </a:r>
            <a:r>
              <a:rPr lang="en-US" sz="1400" dirty="0"/>
              <a:t>Amendment (FILS) – </a:t>
            </a:r>
            <a:r>
              <a:rPr lang="en-US" sz="1400" dirty="0" smtClean="0"/>
              <a:t>Lee Armstrong, Ping FANG</a:t>
            </a:r>
          </a:p>
          <a:p>
            <a:pPr lvl="1">
              <a:lnSpc>
                <a:spcPct val="80000"/>
              </a:lnSpc>
              <a:buFontTx/>
              <a:buChar char="•"/>
              <a:defRPr/>
            </a:pPr>
            <a:r>
              <a:rPr lang="en-US" sz="1400" dirty="0" smtClean="0"/>
              <a:t>P802.11ak 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marL="342900" lvl="2" indent="0">
              <a:lnSpc>
                <a:spcPct val="80000"/>
              </a:lnSpc>
              <a:buNone/>
              <a:defRPr/>
            </a:pPr>
            <a:r>
              <a:rPr lang="en-US" sz="1200" dirty="0" smtClean="0"/>
              <a:t>   P802.11ah </a:t>
            </a:r>
            <a:r>
              <a:rPr lang="en-US" sz="1200" dirty="0"/>
              <a:t>Amendment (S1G) – Yongho </a:t>
            </a:r>
            <a:r>
              <a:rPr lang="en-US" sz="1200" dirty="0" smtClean="0"/>
              <a:t>Seok</a:t>
            </a:r>
            <a:endParaRPr lang="en-US" sz="1200" dirty="0"/>
          </a:p>
          <a:p>
            <a:pPr lvl="1">
              <a:lnSpc>
                <a:spcPct val="80000"/>
              </a:lnSpc>
              <a:buNone/>
              <a:defRPr/>
            </a:pPr>
            <a:r>
              <a:rPr lang="en-US" sz="1400" dirty="0" smtClean="0"/>
              <a:t>P802.11aj </a:t>
            </a:r>
            <a:r>
              <a:rPr lang="en-US" sz="1400" dirty="0"/>
              <a:t>Amendment (CMMW) – </a:t>
            </a:r>
            <a:r>
              <a:rPr lang="en-US" sz="1400" dirty="0" err="1"/>
              <a:t>Jiamin</a:t>
            </a:r>
            <a:r>
              <a:rPr lang="en-US" sz="1400" dirty="0"/>
              <a:t> </a:t>
            </a:r>
            <a:r>
              <a:rPr lang="en-US" sz="1400" dirty="0" smtClean="0"/>
              <a:t>CHEN</a:t>
            </a:r>
          </a:p>
          <a:p>
            <a:pPr lvl="1">
              <a:lnSpc>
                <a:spcPct val="80000"/>
              </a:lnSpc>
              <a:buNone/>
              <a:defRPr/>
            </a:pPr>
            <a:r>
              <a:rPr lang="en-US" sz="1400" dirty="0" smtClean="0"/>
              <a:t>P802.11ak Amendment (GLK) – Norm Finn</a:t>
            </a:r>
            <a:endParaRPr lang="en-US" sz="14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defRPr/>
            </a:pPr>
            <a:r>
              <a:rPr lang="en-US" sz="1100" dirty="0" err="1" smtClean="0"/>
              <a:t>Jeorge</a:t>
            </a:r>
            <a:r>
              <a:rPr lang="en-US" sz="1100" dirty="0" smtClean="0"/>
              <a:t> </a:t>
            </a:r>
            <a:r>
              <a:rPr lang="en-US" sz="1100" dirty="0" err="1" smtClean="0"/>
              <a:t>Hurtarte</a:t>
            </a:r>
            <a:endParaRPr lang="en-US" sz="1100" dirty="0" smtClean="0"/>
          </a:p>
          <a:p>
            <a:pPr lvl="1">
              <a:lnSpc>
                <a:spcPct val="80000"/>
              </a:lnSpc>
              <a:defRPr/>
            </a:pPr>
            <a:r>
              <a:rPr lang="en-US" sz="1100" dirty="0" smtClean="0"/>
              <a:t>Mark Hamilton</a:t>
            </a:r>
          </a:p>
          <a:p>
            <a:pPr lvl="1">
              <a:lnSpc>
                <a:spcPct val="80000"/>
              </a:lnSpc>
              <a:defRPr/>
            </a:pPr>
            <a:r>
              <a:rPr lang="en-US" sz="1100" dirty="0" smtClean="0"/>
              <a:t>Scott Marin</a:t>
            </a:r>
            <a:endParaRPr lang="en-US" sz="1100" dirty="0"/>
          </a:p>
          <a:p>
            <a:pPr lvl="1">
              <a:lnSpc>
                <a:spcPct val="80000"/>
              </a:lnSpc>
              <a:buNone/>
              <a:defRPr/>
            </a:pPr>
            <a:endParaRPr lang="en-US" sz="10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a:t>Michelle Turner – staff editor for 802, </a:t>
            </a:r>
            <a:r>
              <a:rPr lang="en-US" sz="1100" dirty="0" smtClean="0">
                <a:hlinkClick r:id="rId3"/>
              </a:rPr>
              <a:t>m.turner@ieee.org</a:t>
            </a:r>
            <a:endParaRPr lang="en-US" sz="1100" dirty="0" smtClean="0"/>
          </a:p>
          <a:p>
            <a:pPr marL="685800" lvl="2" indent="-342900">
              <a:lnSpc>
                <a:spcPct val="80000"/>
              </a:lnSpc>
              <a:defRPr/>
            </a:pPr>
            <a:r>
              <a:rPr lang="en-US" sz="1100" dirty="0" smtClean="0"/>
              <a:t>Kathryn </a:t>
            </a:r>
            <a:r>
              <a:rPr lang="en-US" sz="1100" dirty="0"/>
              <a:t>Bennett, IEEE </a:t>
            </a:r>
          </a:p>
          <a:p>
            <a:pPr marL="685800" lvl="2" indent="-342900">
              <a:lnSpc>
                <a:spcPct val="80000"/>
              </a:lnSpc>
              <a:defRPr/>
            </a:pPr>
            <a:r>
              <a:rPr lang="en-US" sz="1100" dirty="0" err="1" smtClean="0"/>
              <a:t>Soo</a:t>
            </a:r>
            <a:r>
              <a:rPr lang="en-US" sz="1100" dirty="0" smtClean="0"/>
              <a:t> </a:t>
            </a:r>
            <a:r>
              <a:rPr lang="en-US" sz="1100" dirty="0"/>
              <a:t>Kim – Client Services, </a:t>
            </a:r>
            <a:r>
              <a:rPr lang="en-US" sz="1100" dirty="0">
                <a:hlinkClick r:id="rId4"/>
              </a:rPr>
              <a:t>s.h.kim@ieee.org</a:t>
            </a:r>
            <a:r>
              <a:rPr lang="en-US" sz="1100" dirty="0"/>
              <a:t>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4"/>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5"/>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16</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doing comment resolution, sub-editors are trained, have a Frame </a:t>
            </a:r>
            <a:r>
              <a:rPr lang="en-GB" sz="2000" dirty="0" smtClean="0"/>
              <a:t>version issue </a:t>
            </a:r>
            <a:r>
              <a:rPr lang="en-GB" sz="2000" dirty="0" smtClean="0"/>
              <a:t>to resolve. </a:t>
            </a:r>
          </a:p>
          <a:p>
            <a:r>
              <a:rPr lang="en-GB" sz="2000" dirty="0" smtClean="0"/>
              <a:t>11ah – Have D2.1, ~515 comments remain to be resolved, expect to </a:t>
            </a:r>
            <a:r>
              <a:rPr lang="en-GB" sz="2000" dirty="0" err="1" smtClean="0"/>
              <a:t>recirc</a:t>
            </a:r>
            <a:r>
              <a:rPr lang="en-GB" sz="2000" dirty="0" smtClean="0"/>
              <a:t> out of Athens</a:t>
            </a:r>
          </a:p>
          <a:p>
            <a:r>
              <a:rPr lang="en-GB" sz="2000" dirty="0" smtClean="0"/>
              <a:t>11ai – expect to go to ballot out of Athens</a:t>
            </a:r>
          </a:p>
          <a:p>
            <a:pPr lvl="0"/>
            <a:r>
              <a:rPr lang="en-GB" sz="2000" dirty="0" smtClean="0"/>
              <a:t>11aj – in </a:t>
            </a:r>
            <a:r>
              <a:rPr lang="en-GB" sz="2000" dirty="0"/>
              <a:t>comment resolution from CC12/CC20, hope to </a:t>
            </a:r>
            <a:r>
              <a:rPr lang="en-US" sz="2000" dirty="0"/>
              <a:t>complete comment resolution in November </a:t>
            </a:r>
            <a:r>
              <a:rPr lang="en-US" sz="2000" dirty="0" smtClean="0"/>
              <a:t>San Antonio meeting</a:t>
            </a:r>
            <a:r>
              <a:rPr lang="en-GB" sz="2000" dirty="0" smtClean="0"/>
              <a:t>.</a:t>
            </a:r>
          </a:p>
          <a:p>
            <a:r>
              <a:rPr lang="en-GB" sz="2000" dirty="0" smtClean="0"/>
              <a:t>11ak –  resolving comments from CC17, expect to go to WG LB from November </a:t>
            </a:r>
            <a:r>
              <a:rPr lang="en-GB" sz="2000" dirty="0" smtClean="0"/>
              <a:t>San Antonio meeting</a:t>
            </a:r>
            <a:endParaRPr lang="en-GB" sz="2000" dirty="0" smtClean="0"/>
          </a:p>
          <a:p>
            <a:r>
              <a:rPr lang="en-GB" sz="2000" dirty="0" smtClean="0"/>
              <a:t>11aq – developing </a:t>
            </a:r>
            <a:r>
              <a:rPr lang="en-GB" sz="2000" dirty="0" smtClean="0"/>
              <a:t>D0.02</a:t>
            </a:r>
            <a:r>
              <a:rPr lang="en-GB" sz="2000" dirty="0" smtClean="0"/>
              <a:t>, hope to go to CC out of Athens</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802.11-11/1149r37 (2014 May 1)</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11-11-270r24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Sept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1666</Words>
  <Application>Microsoft Office PowerPoint</Application>
  <PresentationFormat>On-screen Show (4:3)</PresentationFormat>
  <Paragraphs>364</Paragraphs>
  <Slides>23</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Document</vt:lpstr>
      <vt:lpstr>802.11 WG Editor’s Meeting (Sept ‘14)</vt:lpstr>
      <vt:lpstr>Abstract</vt:lpstr>
      <vt:lpstr>Agenda for 2014-09-16</vt:lpstr>
      <vt:lpstr>Roll Call – 2014-09-16</vt:lpstr>
      <vt:lpstr>Volunteer Editor Contacts</vt:lpstr>
      <vt:lpstr>Sept 16th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2014-09-17T02:54:29Z</dcterms:modified>
</cp:coreProperties>
</file>