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5"/>
  </p:notesMasterIdLst>
  <p:handoutMasterIdLst>
    <p:handoutMasterId r:id="rId26"/>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35" r:id="rId21"/>
    <p:sldId id="356" r:id="rId22"/>
    <p:sldId id="357" r:id="rId23"/>
    <p:sldId id="33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85" autoAdjust="0"/>
    <p:restoredTop sz="94676" autoAdjust="0"/>
  </p:normalViewPr>
  <p:slideViewPr>
    <p:cSldViewPr>
      <p:cViewPr varScale="1">
        <p:scale>
          <a:sx n="86" d="100"/>
          <a:sy n="86" d="100"/>
        </p:scale>
        <p:origin x="-1404" y="-84"/>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Jan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Jan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Jan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Jan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Jan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Jan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Jan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Jan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Jan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Jan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Jan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Jan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Jan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Jan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Sept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Sept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2014</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2014</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2014</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802.11-14/1244r0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alex.ashley@hotmail.co.uk"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drgal@gmail.com" TargetMode="External"/><Relationship Id="rId17" Type="http://schemas.openxmlformats.org/officeDocument/2006/relationships/hyperlink" Target="mailto:pecclesi@cisco.com"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a:t>
            </a:r>
            <a:r>
              <a:rPr lang="en-US" dirty="0" smtClean="0"/>
              <a:t>(Sept </a:t>
            </a:r>
            <a:r>
              <a:rPr lang="en-US" dirty="0" smtClean="0"/>
              <a:t>‘14)</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2014-09-15</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293"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err="1" smtClean="0"/>
              <a:t>615r4</a:t>
            </a:r>
            <a:r>
              <a:rPr lang="en-US" sz="1600" dirty="0" smtClean="0"/>
              <a:t> documents the process. There is an </a:t>
            </a:r>
            <a:r>
              <a:rPr lang="en-US" sz="1600" dirty="0" err="1" smtClean="0"/>
              <a:t>r5</a:t>
            </a:r>
            <a:r>
              <a:rPr lang="en-US" sz="1600" dirty="0" smtClean="0"/>
              <a:t>.</a:t>
            </a:r>
          </a:p>
          <a:p>
            <a:pPr lvl="1">
              <a:buFontTx/>
              <a:buNone/>
            </a:pPr>
            <a:r>
              <a:rPr lang="en-US" sz="1600" dirty="0" smtClean="0"/>
              <a:t>MDR now in the 802.11 Operating Manual 802.11-09/0002r12</a:t>
            </a:r>
          </a:p>
          <a:p>
            <a:r>
              <a:rPr lang="en-US" sz="2000" dirty="0" err="1" smtClean="0"/>
              <a:t>P802.11aa</a:t>
            </a:r>
            <a:r>
              <a:rPr lang="en-US" sz="2000" dirty="0" smtClean="0"/>
              <a:t> </a:t>
            </a:r>
            <a:r>
              <a:rPr lang="en-US" sz="2000" dirty="0" err="1" smtClean="0"/>
              <a:t>D5.0</a:t>
            </a:r>
            <a:r>
              <a:rPr lang="en-US" sz="2000" dirty="0" smtClean="0"/>
              <a:t> went through Working Group Mandatory Editorial Coordination before July 2011</a:t>
            </a:r>
          </a:p>
          <a:p>
            <a:r>
              <a:rPr lang="en-US" sz="2000" dirty="0" err="1" smtClean="0"/>
              <a:t>P802.11ad</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P802.11ae</a:t>
            </a:r>
            <a:r>
              <a:rPr lang="en-US" sz="2000" dirty="0" smtClean="0"/>
              <a:t> </a:t>
            </a:r>
            <a:r>
              <a:rPr lang="en-US" sz="2000" dirty="0" err="1" smtClean="0"/>
              <a:t>D4.0</a:t>
            </a:r>
            <a:r>
              <a:rPr lang="en-US" sz="2000" dirty="0" smtClean="0"/>
              <a:t> went through Working Group Mandatory Editorial Coordination before July 2011</a:t>
            </a:r>
          </a:p>
          <a:p>
            <a:r>
              <a:rPr lang="en-US" sz="2000" dirty="0" err="1" smtClean="0"/>
              <a:t>P802.11ac</a:t>
            </a:r>
            <a:r>
              <a:rPr lang="en-US" sz="2000" dirty="0" smtClean="0"/>
              <a:t> </a:t>
            </a:r>
            <a:r>
              <a:rPr lang="en-US" sz="2000" dirty="0" err="1" smtClean="0"/>
              <a:t>D4.0</a:t>
            </a:r>
            <a:r>
              <a:rPr lang="en-US" sz="2000" dirty="0" smtClean="0"/>
              <a:t> went through Working Group Mandatory Draft Review</a:t>
            </a:r>
            <a:r>
              <a:rPr lang="en-US" sz="2000" dirty="0"/>
              <a:t> </a:t>
            </a:r>
            <a:r>
              <a:rPr lang="en-US" sz="2000" dirty="0" smtClean="0"/>
              <a:t>before January 2013</a:t>
            </a:r>
          </a:p>
          <a:p>
            <a:r>
              <a:rPr lang="en-US" sz="2000" dirty="0" smtClean="0"/>
              <a:t>P802.11af D4.0 went through Working Group Mandatory Draft Review before Saturday May 18, 2013</a:t>
            </a:r>
          </a:p>
          <a:p>
            <a:r>
              <a:rPr lang="en-US" sz="2000" dirty="0" smtClean="0"/>
              <a:t>We are in the </a:t>
            </a:r>
            <a:r>
              <a:rPr lang="en-US" sz="2000" dirty="0" err="1" smtClean="0"/>
              <a:t>REVmc</a:t>
            </a:r>
            <a:r>
              <a:rPr lang="en-US" sz="2000" dirty="0" smtClean="0"/>
              <a:t> MDR process - 802.11-14/781r2</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11-09-1034-09-0000-wg11-style-guide.doc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988765204"/>
              </p:ext>
            </p:extLst>
          </p:nvPr>
        </p:nvGraphicFramePr>
        <p:xfrm>
          <a:off x="914400" y="2398816"/>
          <a:ext cx="7772400" cy="288036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TGae</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TGaa</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TGad</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Oct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802.11-2012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TGaf</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802.11REVmc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TGmc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802.11-2015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802.11-2015 </a:t>
                      </a:r>
                      <a:r>
                        <a:rPr kumimoji="0" lang="en-US" sz="1400" b="0" i="0" u="none" strike="noStrike" cap="none" normalizeH="0" baseline="0" dirty="0" smtClean="0">
                          <a:ln>
                            <a:noFill/>
                          </a:ln>
                          <a:solidFill>
                            <a:schemeClr val="tx1"/>
                          </a:solidFill>
                          <a:effectLst/>
                          <a:latin typeface="Times New Roman" pitchFamily="18" charset="0"/>
                        </a:rPr>
                        <a:t>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a:t>
            </a:r>
            <a:r>
              <a:rPr lang="en-US" sz="1400" b="1" dirty="0" smtClean="0">
                <a:solidFill>
                  <a:srgbClr val="FF0000"/>
                </a:solidFill>
              </a:rPr>
              <a:t> </a:t>
            </a:r>
            <a:r>
              <a:rPr lang="en-US" sz="1400" b="1" dirty="0" smtClean="0">
                <a:solidFill>
                  <a:srgbClr val="FF0000"/>
                </a:solidFill>
              </a:rPr>
              <a:t>2014</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solidFill>
                  <a:srgbClr val="FF0000"/>
                </a:solidFill>
              </a:rPr>
              <a:t>July </a:t>
            </a:r>
            <a:r>
              <a:rPr lang="en-US" sz="1600" dirty="0" smtClean="0">
                <a:solidFill>
                  <a:srgbClr val="FF0000"/>
                </a:solidFill>
              </a:rPr>
              <a:t>2014 </a:t>
            </a:r>
            <a:r>
              <a:rPr lang="en-US" sz="1600" dirty="0" smtClean="0"/>
              <a:t>Editors changed the running order and will revisit in November 2014,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735696341"/>
              </p:ext>
            </p:extLst>
          </p:nvPr>
        </p:nvGraphicFramePr>
        <p:xfrm>
          <a:off x="457200" y="1371600"/>
          <a:ext cx="8077200" cy="350805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524000"/>
                <a:gridCol w="14478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9.0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15-Jul</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2.5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aj</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0.2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0.02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aq</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0.01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15-Jul</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2014</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Sept 2014</a:t>
            </a:r>
            <a:endParaRPr lang="en-US" smtClean="0"/>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2014</a:t>
            </a:r>
            <a:endParaRPr lang="en-US" smtClean="0"/>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r>
              <a:rPr lang="en-US" dirty="0" smtClean="0"/>
              <a:t>Donald Eastlake: </a:t>
            </a:r>
            <a:r>
              <a:rPr lang="en-US" smtClean="0"/>
              <a:t>email Editor list </a:t>
            </a:r>
            <a:r>
              <a:rPr lang="en-US" dirty="0" smtClean="0"/>
              <a:t>with proposed change to TOC to first have a summary TOC, then the detailed TOC of today.</a:t>
            </a:r>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2014</a:t>
            </a:r>
            <a:endParaRPr lang="en-US" smtClean="0"/>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23</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a:t>
            </a:r>
            <a:r>
              <a:rPr lang="en-US" dirty="0" smtClean="0"/>
              <a:t>2014-09-16</a:t>
            </a:r>
            <a:endParaRPr lang="en-US" dirty="0" smtClean="0"/>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09/1034r9</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a:t>
            </a:r>
            <a:r>
              <a:rPr lang="en-US" dirty="0" smtClean="0"/>
              <a:t>2014-09-16</a:t>
            </a:r>
            <a:endParaRPr lang="en-US" dirty="0" smtClean="0"/>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smtClean="0"/>
              <a:t>Au, Emily Qi</a:t>
            </a:r>
          </a:p>
          <a:p>
            <a:pPr lvl="1">
              <a:lnSpc>
                <a:spcPct val="80000"/>
              </a:lnSpc>
              <a:buFontTx/>
              <a:buChar char="•"/>
              <a:defRPr/>
            </a:pPr>
            <a:r>
              <a:rPr lang="en-US" sz="1400" dirty="0" smtClean="0"/>
              <a:t>P802.11ah Amendment (S1G) – Yongho Seok, Alfred </a:t>
            </a:r>
            <a:r>
              <a:rPr lang="en-US" sz="1400" dirty="0" err="1"/>
              <a:t>Asterjadhi</a:t>
            </a:r>
            <a:r>
              <a:rPr lang="en-US" sz="1400" dirty="0"/>
              <a:t> </a:t>
            </a:r>
            <a:endParaRPr lang="en-US" sz="1400" dirty="0" smtClean="0"/>
          </a:p>
          <a:p>
            <a:pPr lvl="1">
              <a:lnSpc>
                <a:spcPct val="80000"/>
              </a:lnSpc>
              <a:buFontTx/>
              <a:buChar char="•"/>
              <a:defRPr/>
            </a:pPr>
            <a:r>
              <a:rPr lang="en-US" sz="1400" dirty="0" smtClean="0"/>
              <a:t>P802.11ai </a:t>
            </a:r>
            <a:r>
              <a:rPr lang="en-US" sz="1400" dirty="0"/>
              <a:t>Amendment (FILS) – </a:t>
            </a:r>
            <a:r>
              <a:rPr lang="en-US" sz="1400" dirty="0" smtClean="0"/>
              <a:t>Lee Armstrong, Ping FANG</a:t>
            </a:r>
          </a:p>
          <a:p>
            <a:pPr lvl="1">
              <a:lnSpc>
                <a:spcPct val="80000"/>
              </a:lnSpc>
              <a:buFontTx/>
              <a:buChar char="•"/>
              <a:defRPr/>
            </a:pPr>
            <a:r>
              <a:rPr lang="en-US" sz="1400" dirty="0" smtClean="0"/>
              <a:t>P802.11ak </a:t>
            </a:r>
            <a:r>
              <a:rPr lang="en-US" sz="1400" dirty="0" smtClean="0"/>
              <a:t>Amendment(GLK) </a:t>
            </a:r>
            <a:r>
              <a:rPr lang="en-US" sz="1400" dirty="0"/>
              <a:t>– </a:t>
            </a:r>
            <a:r>
              <a:rPr lang="en-US" sz="1400" dirty="0" smtClean="0"/>
              <a:t> Donald Eastlake</a:t>
            </a:r>
          </a:p>
          <a:p>
            <a:pPr lvl="1">
              <a:lnSpc>
                <a:spcPct val="80000"/>
              </a:lnSpc>
              <a:buFontTx/>
              <a:buChar char="•"/>
              <a:defRPr/>
            </a:pPr>
            <a:r>
              <a:rPr lang="en-US" sz="1400" dirty="0"/>
              <a:t>P809.11aq Amendment (PAD) – Dan </a:t>
            </a:r>
            <a:r>
              <a:rPr lang="en-US" sz="1400" dirty="0" smtClean="0"/>
              <a:t>Gal</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buNone/>
              <a:defRPr/>
            </a:pPr>
            <a:r>
              <a:rPr lang="en-US" sz="1400" dirty="0"/>
              <a:t>P802.11aj Amendment (CMMW) – </a:t>
            </a:r>
            <a:r>
              <a:rPr lang="en-US" sz="1400" dirty="0" err="1"/>
              <a:t>Jiamin</a:t>
            </a:r>
            <a:r>
              <a:rPr lang="en-US" sz="1400" dirty="0"/>
              <a:t> CHEN</a:t>
            </a:r>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defRPr/>
            </a:pPr>
            <a:r>
              <a:rPr lang="en-US" sz="1100" dirty="0" smtClean="0"/>
              <a:t>Mark </a:t>
            </a:r>
            <a:r>
              <a:rPr lang="en-US" sz="1100" dirty="0"/>
              <a:t>Hamilton</a:t>
            </a:r>
          </a:p>
          <a:p>
            <a:pPr lvl="1">
              <a:lnSpc>
                <a:spcPct val="80000"/>
              </a:lnSpc>
              <a:defRPr/>
            </a:pPr>
            <a:r>
              <a:rPr lang="en-US" sz="1100" dirty="0" smtClean="0"/>
              <a:t>Rich Kennedy</a:t>
            </a:r>
          </a:p>
          <a:p>
            <a:pPr lvl="1">
              <a:lnSpc>
                <a:spcPct val="80000"/>
              </a:lnSpc>
              <a:defRPr/>
            </a:pPr>
            <a:r>
              <a:rPr lang="en-US" sz="1100" dirty="0" smtClean="0"/>
              <a:t>Tom </a:t>
            </a:r>
            <a:r>
              <a:rPr lang="en-US" sz="1100" dirty="0" err="1" smtClean="0"/>
              <a:t>Koltz</a:t>
            </a:r>
            <a:endParaRPr lang="en-US" sz="1100" dirty="0" smtClean="0"/>
          </a:p>
          <a:p>
            <a:pPr lvl="1">
              <a:lnSpc>
                <a:spcPct val="80000"/>
              </a:lnSpc>
              <a:defRPr/>
            </a:pPr>
            <a:r>
              <a:rPr lang="en-US" sz="1100" dirty="0" smtClean="0"/>
              <a:t>Scott Marin</a:t>
            </a:r>
          </a:p>
          <a:p>
            <a:pPr lvl="1">
              <a:lnSpc>
                <a:spcPct val="80000"/>
              </a:lnSpc>
              <a:defRPr/>
            </a:pPr>
            <a:r>
              <a:rPr lang="en-US" sz="1100" dirty="0" smtClean="0"/>
              <a:t>Stephen McCann</a:t>
            </a:r>
          </a:p>
          <a:p>
            <a:pPr lvl="1">
              <a:lnSpc>
                <a:spcPct val="80000"/>
              </a:lnSpc>
              <a:defRPr/>
            </a:pPr>
            <a:r>
              <a:rPr lang="en-US" sz="1100" dirty="0" smtClean="0"/>
              <a:t>Ron </a:t>
            </a:r>
            <a:r>
              <a:rPr lang="en-US" sz="1100" dirty="0" err="1" smtClean="0"/>
              <a:t>Murias</a:t>
            </a:r>
            <a:endParaRPr lang="en-US" sz="1100" dirty="0" smtClean="0"/>
          </a:p>
          <a:p>
            <a:pPr lvl="1">
              <a:lnSpc>
                <a:spcPct val="80000"/>
              </a:lnSpc>
              <a:defRPr/>
            </a:pPr>
            <a:r>
              <a:rPr lang="en-US" sz="1100" dirty="0" smtClean="0"/>
              <a:t>Al </a:t>
            </a:r>
            <a:r>
              <a:rPr lang="en-US" sz="1100" dirty="0" err="1" smtClean="0"/>
              <a:t>Petrick</a:t>
            </a:r>
            <a:endParaRPr lang="en-US" sz="1100" dirty="0" smtClean="0"/>
          </a:p>
          <a:p>
            <a:pPr lvl="1">
              <a:lnSpc>
                <a:spcPct val="80000"/>
              </a:lnSpc>
              <a:buNone/>
              <a:defRPr/>
            </a:pPr>
            <a:endParaRPr lang="en-US" sz="1000" dirty="0"/>
          </a:p>
          <a:p>
            <a:pPr>
              <a:lnSpc>
                <a:spcPct val="80000"/>
              </a:lnSpc>
              <a:defRPr/>
            </a:pPr>
            <a:r>
              <a:rPr lang="en-US" sz="1200" dirty="0"/>
              <a:t>IEEE Staff </a:t>
            </a:r>
            <a:r>
              <a:rPr lang="en-US" sz="1200" dirty="0" smtClean="0"/>
              <a:t>present </a:t>
            </a:r>
            <a:r>
              <a:rPr lang="en-US" sz="1200" dirty="0"/>
              <a:t>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a:t>Michelle Turner – staff editor for 802, </a:t>
            </a:r>
            <a:r>
              <a:rPr lang="en-US" sz="1100" dirty="0" smtClean="0">
                <a:hlinkClick r:id="rId3"/>
              </a:rPr>
              <a:t>m.turner@ieee.org</a:t>
            </a:r>
            <a:endParaRPr lang="en-US" sz="1100" dirty="0" smtClean="0"/>
          </a:p>
          <a:p>
            <a:pPr marL="685800" lvl="2" indent="-342900">
              <a:lnSpc>
                <a:spcPct val="80000"/>
              </a:lnSpc>
              <a:defRPr/>
            </a:pPr>
            <a:r>
              <a:rPr lang="en-US" sz="1100" dirty="0" smtClean="0"/>
              <a:t>Kathryn </a:t>
            </a:r>
            <a:r>
              <a:rPr lang="en-US" sz="1100" dirty="0"/>
              <a:t>Bennett, IEEE </a:t>
            </a:r>
          </a:p>
          <a:p>
            <a:pPr marL="685800" lvl="2" indent="-342900">
              <a:lnSpc>
                <a:spcPct val="80000"/>
              </a:lnSpc>
              <a:defRPr/>
            </a:pPr>
            <a:r>
              <a:rPr lang="en-US" sz="1100" dirty="0" err="1" smtClean="0"/>
              <a:t>Soo</a:t>
            </a:r>
            <a:r>
              <a:rPr lang="en-US" sz="1100" dirty="0" smtClean="0"/>
              <a:t> </a:t>
            </a:r>
            <a:r>
              <a:rPr lang="en-US" sz="1100" dirty="0"/>
              <a:t>Kim – Client Services, </a:t>
            </a:r>
            <a:r>
              <a:rPr lang="en-US" sz="1100" dirty="0">
                <a:hlinkClick r:id="rId4"/>
              </a:rPr>
              <a:t>s.h.kim@ieee.org</a:t>
            </a:r>
            <a:r>
              <a:rPr lang="en-US" sz="1100" dirty="0"/>
              <a:t>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endParaRPr lang="en-US" sz="1600" dirty="0" smtClean="0"/>
          </a:p>
          <a:p>
            <a:r>
              <a:rPr lang="en-US" sz="1600" dirty="0" err="1" smtClean="0"/>
              <a:t>TGaq</a:t>
            </a:r>
            <a:r>
              <a:rPr lang="en-US" sz="1600" dirty="0" smtClean="0"/>
              <a:t> – Dan Gal – </a:t>
            </a:r>
            <a:r>
              <a:rPr lang="en-US" sz="1600" b="0" dirty="0" smtClean="0">
                <a:hlinkClick r:id="rId12"/>
              </a:rPr>
              <a:t>ddrgal@gmail.com</a:t>
            </a:r>
            <a:r>
              <a:rPr lang="en-US" sz="1600" b="0" dirty="0" smtClean="0"/>
              <a:t>   </a:t>
            </a:r>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3"/>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5"/>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6"/>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7"/>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16</a:t>
            </a:r>
            <a:r>
              <a:rPr lang="en-GB" baseline="30000" dirty="0" smtClean="0"/>
              <a:t>th</a:t>
            </a:r>
            <a:r>
              <a:rPr lang="en-GB" dirty="0" smtClean="0"/>
              <a:t> </a:t>
            </a:r>
            <a:r>
              <a:rPr lang="en-GB" dirty="0" smtClean="0"/>
              <a:t>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a:t>
            </a:r>
            <a:r>
              <a:rPr lang="en-GB" sz="2000" dirty="0" smtClean="0"/>
              <a:t>–</a:t>
            </a:r>
          </a:p>
          <a:p>
            <a:r>
              <a:rPr lang="en-GB" sz="2000" dirty="0" smtClean="0"/>
              <a:t>11ah </a:t>
            </a:r>
            <a:r>
              <a:rPr lang="en-GB" sz="2000" dirty="0" smtClean="0"/>
              <a:t>– </a:t>
            </a:r>
          </a:p>
          <a:p>
            <a:r>
              <a:rPr lang="en-GB" sz="2000" dirty="0" smtClean="0"/>
              <a:t>11ai – </a:t>
            </a:r>
          </a:p>
          <a:p>
            <a:r>
              <a:rPr lang="en-GB" sz="2000" dirty="0" smtClean="0"/>
              <a:t>11aj – </a:t>
            </a:r>
          </a:p>
          <a:p>
            <a:r>
              <a:rPr lang="en-GB" sz="2000" dirty="0" smtClean="0"/>
              <a:t>11ak – </a:t>
            </a:r>
            <a:r>
              <a:rPr lang="en-GB" sz="2000" dirty="0" smtClean="0"/>
              <a:t> </a:t>
            </a:r>
            <a:endParaRPr lang="en-GB" sz="2000" dirty="0" smtClean="0"/>
          </a:p>
          <a:p>
            <a:r>
              <a:rPr lang="en-GB" sz="2000" dirty="0" smtClean="0"/>
              <a:t>11aq –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802.11-11/1149r37 (2014 May 1)</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11-11-270r24 </a:t>
            </a:r>
            <a:r>
              <a:rPr lang="en-US" dirty="0" smtClean="0"/>
              <a:t>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Sept 2014</a:t>
            </a:r>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1562</Words>
  <Application>Microsoft Office PowerPoint</Application>
  <PresentationFormat>On-screen Show (4:3)</PresentationFormat>
  <Paragraphs>363</Paragraphs>
  <Slides>23</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Document</vt:lpstr>
      <vt:lpstr>802.11 WG Editor’s Meeting (Sept ‘14)</vt:lpstr>
      <vt:lpstr>Abstract</vt:lpstr>
      <vt:lpstr>Agenda for 2014-09-16</vt:lpstr>
      <vt:lpstr>Roll Call – 2014-09-16</vt:lpstr>
      <vt:lpstr>Volunteer Editor Contacts</vt:lpstr>
      <vt:lpstr>Sept 16th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2014-09-15T10:35:05Z</dcterms:modified>
</cp:coreProperties>
</file>