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83" r:id="rId5"/>
    <p:sldId id="284" r:id="rId6"/>
    <p:sldId id="285" r:id="rId7"/>
    <p:sldId id="287" r:id="rId8"/>
    <p:sldId id="291" r:id="rId9"/>
    <p:sldId id="29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4"/>
    </p:cViewPr>
  </p:sorterViewPr>
  <p:notesViewPr>
    <p:cSldViewPr snapToGrid="0">
      <p:cViewPr>
        <p:scale>
          <a:sx n="100" d="100"/>
          <a:sy n="100" d="100"/>
        </p:scale>
        <p:origin x="-3444" y="-7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84725" y="8982075"/>
            <a:ext cx="1533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James Wang (</a:t>
            </a:r>
            <a:r>
              <a:rPr lang="en-US" err="1"/>
              <a:t>MediaTek</a:t>
            </a:r>
            <a:r>
              <a:rPr lang="en-US"/>
              <a:t>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9D90256-5552-48D0-8797-5085DCEC4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250" y="8985250"/>
            <a:ext cx="19954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James Wang (</a:t>
            </a:r>
            <a:r>
              <a:rPr lang="en-US" err="1"/>
              <a:t>MediaTek</a:t>
            </a:r>
            <a:r>
              <a:rPr lang="en-US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7CA59BF-C75A-4572-AE53-4750271E6C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43713" y="6475413"/>
            <a:ext cx="17002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Alan Jauh et. al., MediaTek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3BAD2C9-9536-41B7-9257-E5B0C47E7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2913" y="6475413"/>
            <a:ext cx="17510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Alan Jauh et. al., MediaTek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9B170A-DFD3-40B7-9B5D-9781FD8FA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2093" y="332601"/>
            <a:ext cx="287905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11-14/1229r1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6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407988" y="2662238"/>
          <a:ext cx="8083550" cy="3886200"/>
        </p:xfrm>
        <a:graphic>
          <a:graphicData uri="http://schemas.openxmlformats.org/presentationml/2006/ole">
            <p:oleObj spid="_x0000_s1026" name="Document" r:id="rId3" imgW="8733669" imgH="4192306" progId="Word.Document.8">
              <p:embed/>
            </p:oleObj>
          </a:graphicData>
        </a:graphic>
      </p:graphicFrame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OFDM Symbol </a:t>
            </a:r>
            <a:r>
              <a:rPr lang="en-US" dirty="0" smtClean="0"/>
              <a:t>Duration</a:t>
            </a:r>
            <a:endParaRPr lang="en-US" strike="sngStrike" dirty="0" smtClean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</a:t>
            </a:r>
            <a:r>
              <a:rPr lang="en-US" dirty="0"/>
              <a:t>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Alan Jauh et. al., MediaTek</a:t>
            </a:r>
          </a:p>
        </p:txBody>
      </p:sp>
      <p:sp>
        <p:nvSpPr>
          <p:cNvPr id="10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501C982-C309-4965-8ABA-B94A3E15991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31825" y="1882775"/>
            <a:ext cx="7772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92075" tIns="46038" rIns="92075" bIns="46038"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1" kern="0" dirty="0">
                <a:latin typeface="+mn-lt"/>
                <a:ea typeface="+mn-ea"/>
              </a:rPr>
              <a:t>Date:</a:t>
            </a:r>
            <a:r>
              <a:rPr lang="en-GB" sz="2000" kern="0" dirty="0">
                <a:latin typeface="+mn-lt"/>
                <a:ea typeface="+mn-ea"/>
              </a:rPr>
              <a:t> </a:t>
            </a:r>
            <a:r>
              <a:rPr lang="en-GB" sz="2000" kern="0" dirty="0" smtClean="0">
                <a:latin typeface="+mn-lt"/>
                <a:ea typeface="+mn-ea"/>
              </a:rPr>
              <a:t>2014-09-15</a:t>
            </a:r>
            <a:endParaRPr lang="en-GB" sz="2000" kern="0" dirty="0">
              <a:latin typeface="+mn-lt"/>
              <a:ea typeface="+mn-ea"/>
            </a:endParaRP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00063" y="22113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Background and Objectives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4x </a:t>
            </a:r>
            <a:r>
              <a:rPr lang="en-US" dirty="0" smtClean="0"/>
              <a:t>OFDM symbol duration may enhance efficiency for longer payloads and  </a:t>
            </a:r>
            <a:r>
              <a:rPr lang="en-US" dirty="0" smtClean="0"/>
              <a:t>may </a:t>
            </a:r>
            <a:r>
              <a:rPr lang="en-US" dirty="0" smtClean="0"/>
              <a:t>have benefit </a:t>
            </a:r>
            <a:r>
              <a:rPr lang="en-US" dirty="0" smtClean="0"/>
              <a:t>of </a:t>
            </a:r>
            <a:r>
              <a:rPr lang="en-US" dirty="0" smtClean="0"/>
              <a:t>less CP overhead and finer frequency granularity [1][2] . </a:t>
            </a:r>
            <a:endParaRPr lang="en-US" strike="sngStrike" dirty="0" smtClean="0"/>
          </a:p>
          <a:p>
            <a:r>
              <a:rPr lang="en-US" dirty="0" smtClean="0"/>
              <a:t>Relative to 4x OFDM symbol duration, current 1x OFDM symbol duration may have less </a:t>
            </a:r>
            <a:r>
              <a:rPr lang="en-US" dirty="0" smtClean="0"/>
              <a:t>padding </a:t>
            </a:r>
            <a:r>
              <a:rPr lang="en-US" dirty="0" smtClean="0"/>
              <a:t>bits and </a:t>
            </a:r>
            <a:r>
              <a:rPr lang="en-US" dirty="0" smtClean="0"/>
              <a:t>shorter </a:t>
            </a:r>
            <a:r>
              <a:rPr lang="en-US" dirty="0" smtClean="0"/>
              <a:t>payload duration for short </a:t>
            </a:r>
            <a:r>
              <a:rPr lang="en-US" dirty="0" smtClean="0"/>
              <a:t>packets.</a:t>
            </a:r>
            <a:endParaRPr lang="en-US" dirty="0" smtClean="0"/>
          </a:p>
          <a:p>
            <a:r>
              <a:rPr lang="en-US" dirty="0" smtClean="0"/>
              <a:t>Methods for </a:t>
            </a:r>
            <a:r>
              <a:rPr lang="en-US" dirty="0" smtClean="0"/>
              <a:t>supporting </a:t>
            </a:r>
            <a:r>
              <a:rPr lang="en-US" dirty="0" smtClean="0"/>
              <a:t>dynamic </a:t>
            </a:r>
            <a:r>
              <a:rPr lang="en-US" dirty="0" smtClean="0"/>
              <a:t>OFDM symbol duration may result in greater overall efficiency.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63730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 </a:t>
            </a:r>
            <a:r>
              <a:rPr lang="en-US" dirty="0"/>
              <a:t>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Alan Jauh et. al., MediaTek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CA522A6-840E-4C4A-87BF-7B8FDDBCFF93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Method 1</a:t>
            </a:r>
            <a:br>
              <a:rPr lang="en-US" smtClean="0"/>
            </a:br>
            <a:r>
              <a:rPr lang="en-US" smtClean="0"/>
              <a:t>(Per Packet Based)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Define one bit </a:t>
            </a:r>
            <a:r>
              <a:rPr lang="en-US" dirty="0" err="1" smtClean="0"/>
              <a:t>Symbol_duration</a:t>
            </a:r>
            <a:r>
              <a:rPr lang="en-US" dirty="0" smtClean="0"/>
              <a:t> in SIG-A to specify</a:t>
            </a:r>
          </a:p>
          <a:p>
            <a:pPr lvl="1">
              <a:defRPr/>
            </a:pPr>
            <a:r>
              <a:rPr lang="en-US" dirty="0" err="1" smtClean="0"/>
              <a:t>Symbol_duration</a:t>
            </a:r>
            <a:r>
              <a:rPr lang="en-US" dirty="0" smtClean="0"/>
              <a:t> = 0 : OFDM symbol duration 3.2us</a:t>
            </a:r>
          </a:p>
          <a:p>
            <a:pPr lvl="1">
              <a:defRPr/>
            </a:pPr>
            <a:r>
              <a:rPr lang="en-US" dirty="0" err="1" smtClean="0"/>
              <a:t>Symbol_duration</a:t>
            </a:r>
            <a:r>
              <a:rPr lang="en-US" dirty="0" smtClean="0"/>
              <a:t> = 1</a:t>
            </a:r>
            <a:r>
              <a:rPr lang="zh-TW" altLang="en-US" dirty="0" smtClean="0"/>
              <a:t> 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OFDM</a:t>
            </a:r>
            <a:r>
              <a:rPr lang="zh-TW" altLang="en-US" dirty="0" smtClean="0"/>
              <a:t> </a:t>
            </a:r>
            <a:r>
              <a:rPr lang="en-US" altLang="zh-TW" dirty="0" smtClean="0"/>
              <a:t>symbol duration 12.8us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CP ratio</a:t>
            </a:r>
          </a:p>
          <a:p>
            <a:pPr lvl="1">
              <a:defRPr/>
            </a:pPr>
            <a:r>
              <a:rPr lang="en-US" dirty="0" smtClean="0"/>
              <a:t>Specify 4x </a:t>
            </a:r>
            <a:r>
              <a:rPr lang="en-US" dirty="0" smtClean="0"/>
              <a:t>mode CP </a:t>
            </a:r>
            <a:r>
              <a:rPr lang="en-US" dirty="0" smtClean="0"/>
              <a:t>ratio </a:t>
            </a:r>
          </a:p>
          <a:p>
            <a:pPr lvl="2">
              <a:defRPr/>
            </a:pPr>
            <a:r>
              <a:rPr lang="en-US" dirty="0" smtClean="0"/>
              <a:t>Normal GI : 1/4 (TBD)</a:t>
            </a:r>
          </a:p>
          <a:p>
            <a:pPr lvl="2">
              <a:defRPr/>
            </a:pPr>
            <a:r>
              <a:rPr lang="en-US" dirty="0" smtClean="0"/>
              <a:t>Short GI : </a:t>
            </a:r>
            <a:r>
              <a:rPr lang="en-US" dirty="0" smtClean="0"/>
              <a:t>1/16 </a:t>
            </a:r>
            <a:r>
              <a:rPr lang="en-US" dirty="0" smtClean="0"/>
              <a:t>(TBD)</a:t>
            </a:r>
          </a:p>
          <a:p>
            <a:pPr lvl="1">
              <a:defRPr/>
            </a:pPr>
            <a:r>
              <a:rPr lang="en-US" dirty="0" smtClean="0"/>
              <a:t>Define 2 bits of </a:t>
            </a:r>
            <a:r>
              <a:rPr lang="en-US" dirty="0" err="1" smtClean="0"/>
              <a:t>CP_ratio</a:t>
            </a:r>
            <a:r>
              <a:rPr lang="en-US" dirty="0" smtClean="0"/>
              <a:t> in SIG-A to specify the CP ratio and remove SGI indication</a:t>
            </a:r>
          </a:p>
          <a:p>
            <a:pPr lvl="2">
              <a:defRPr/>
            </a:pPr>
            <a:r>
              <a:rPr lang="en-US" dirty="0" err="1" smtClean="0"/>
              <a:t>CP_ratio</a:t>
            </a:r>
            <a:r>
              <a:rPr lang="en-US" dirty="0" smtClean="0"/>
              <a:t> = 0 : 1/4 </a:t>
            </a:r>
          </a:p>
          <a:p>
            <a:pPr lvl="2">
              <a:defRPr/>
            </a:pPr>
            <a:r>
              <a:rPr lang="en-US" dirty="0" err="1" smtClean="0"/>
              <a:t>CP_ratio</a:t>
            </a:r>
            <a:r>
              <a:rPr lang="en-US" dirty="0" smtClean="0"/>
              <a:t> = 1 : 1/8</a:t>
            </a:r>
          </a:p>
          <a:p>
            <a:pPr lvl="2">
              <a:defRPr/>
            </a:pPr>
            <a:r>
              <a:rPr lang="en-US" dirty="0" err="1" smtClean="0"/>
              <a:t>CP_ratio</a:t>
            </a:r>
            <a:r>
              <a:rPr lang="en-US" dirty="0" smtClean="0"/>
              <a:t> = 2 : 1/16 </a:t>
            </a:r>
          </a:p>
          <a:p>
            <a:pPr lvl="2">
              <a:defRPr/>
            </a:pPr>
            <a:r>
              <a:rPr lang="en-US" dirty="0" err="1" smtClean="0"/>
              <a:t>CP_ratio</a:t>
            </a:r>
            <a:r>
              <a:rPr lang="en-US" dirty="0" smtClean="0"/>
              <a:t> = 3 : 1/32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63730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 </a:t>
            </a:r>
            <a:r>
              <a:rPr lang="en-US" dirty="0"/>
              <a:t>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Alan Jauh et. al., MediaTek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BF97C0F-01F7-4A79-82DF-1344F846DFC0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</a:t>
            </a:r>
            <a:r>
              <a:rPr lang="en-US" dirty="0" smtClean="0"/>
              <a:t>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>
                <a:solidFill>
                  <a:schemeClr val="tx1"/>
                </a:solidFill>
              </a:rPr>
              <a:t>NAV protected)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operation can be protected by </a:t>
            </a:r>
            <a:r>
              <a:rPr lang="en-US" dirty="0" smtClean="0"/>
              <a:t>a new </a:t>
            </a:r>
            <a:r>
              <a:rPr lang="en-US" dirty="0" smtClean="0"/>
              <a:t>MAC protocol, e.g. use CTS-to-self with indication bit(s) </a:t>
            </a:r>
          </a:p>
          <a:p>
            <a:pPr lvl="1"/>
            <a:r>
              <a:rPr lang="en-US" dirty="0" smtClean="0"/>
              <a:t>AP send CTS-to-self to reserve TXOP for legacy devices</a:t>
            </a:r>
          </a:p>
          <a:p>
            <a:pPr lvl="1"/>
            <a:r>
              <a:rPr lang="en-US" dirty="0" smtClean="0"/>
              <a:t>11ax devices decode the indication bit(s) to override normal CTS-to-self operation and decode the NAV protected packet(s)</a:t>
            </a:r>
          </a:p>
          <a:p>
            <a:r>
              <a:rPr lang="en-US" dirty="0" smtClean="0"/>
              <a:t>For example, the </a:t>
            </a:r>
            <a:r>
              <a:rPr lang="en-US" dirty="0" smtClean="0"/>
              <a:t>80MHz OFDM packet with clock scale down ¼ </a:t>
            </a:r>
            <a:r>
              <a:rPr lang="en-US" dirty="0" smtClean="0"/>
              <a:t>can be </a:t>
            </a:r>
            <a:r>
              <a:rPr lang="en-US" dirty="0" smtClean="0"/>
              <a:t>used in each 20MHz </a:t>
            </a:r>
            <a:r>
              <a:rPr lang="en-US" dirty="0" smtClean="0"/>
              <a:t>BW</a:t>
            </a:r>
          </a:p>
          <a:p>
            <a:r>
              <a:rPr lang="en-US" dirty="0" smtClean="0"/>
              <a:t>With clock scale down ¼ can reuse the design to get</a:t>
            </a:r>
          </a:p>
          <a:p>
            <a:pPr lvl="1"/>
            <a:r>
              <a:rPr lang="en-US" dirty="0" smtClean="0"/>
              <a:t>1/4 frequency granularity</a:t>
            </a:r>
          </a:p>
          <a:p>
            <a:pPr lvl="1"/>
            <a:r>
              <a:rPr lang="en-US" dirty="0" smtClean="0"/>
              <a:t>4x CP length in time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63730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 </a:t>
            </a:r>
            <a:r>
              <a:rPr lang="en-US" dirty="0"/>
              <a:t>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Alan Jauh et. al., MediaTek</a:t>
            </a:r>
            <a:endParaRPr lang="en-US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42A4049-416C-4447-BC1D-9C80D3D0B273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methods to </a:t>
            </a:r>
            <a:r>
              <a:rPr lang="en-US" dirty="0" smtClean="0"/>
              <a:t>enable dynamic 1x/4x </a:t>
            </a:r>
            <a:r>
              <a:rPr lang="en-US" dirty="0" smtClean="0"/>
              <a:t>OFDM symbol duration are </a:t>
            </a:r>
            <a:r>
              <a:rPr lang="en-US" dirty="0" smtClean="0"/>
              <a:t>proposed.</a:t>
            </a:r>
            <a:endParaRPr lang="en-US" dirty="0" smtClean="0"/>
          </a:p>
          <a:p>
            <a:r>
              <a:rPr lang="en-US" dirty="0" smtClean="0"/>
              <a:t>Method 1 modifies per-packet PHY preamble and </a:t>
            </a:r>
            <a:r>
              <a:rPr lang="en-US" dirty="0" smtClean="0"/>
              <a:t>enables dynamic </a:t>
            </a:r>
            <a:r>
              <a:rPr lang="en-US" dirty="0" smtClean="0"/>
              <a:t>switching between 1x and 4x OFDM symbol </a:t>
            </a:r>
            <a:r>
              <a:rPr lang="en-US" dirty="0" smtClean="0"/>
              <a:t>duration.</a:t>
            </a:r>
          </a:p>
          <a:p>
            <a:r>
              <a:rPr lang="en-US" dirty="0" smtClean="0"/>
              <a:t>Method </a:t>
            </a:r>
            <a:r>
              <a:rPr lang="en-US" dirty="0" smtClean="0"/>
              <a:t>2 </a:t>
            </a:r>
            <a:r>
              <a:rPr lang="en-US" dirty="0" smtClean="0"/>
              <a:t>enables </a:t>
            </a:r>
            <a:r>
              <a:rPr lang="en-US" dirty="0" smtClean="0"/>
              <a:t>4x OFDM symbol duration in NAV protected </a:t>
            </a:r>
            <a:r>
              <a:rPr lang="en-US" dirty="0" smtClean="0"/>
              <a:t>periods. </a:t>
            </a:r>
            <a:r>
              <a:rPr lang="en-US" dirty="0" smtClean="0"/>
              <a:t>With 1/4 clock scale down from wider bandwidth mode, it is possible for design reuse.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63730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Alan Jauh et. al., MediaTek</a:t>
            </a:r>
            <a:endParaRPr lang="en-US"/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2728A452-6A8F-4676-A84A-B1D6490C7E03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Times New Roman" pitchFamily="18" charset="0"/>
              <a:buAutoNum type="arabicPeriod"/>
              <a:defRPr/>
            </a:pPr>
            <a:r>
              <a:rPr lang="en-US" dirty="0" smtClean="0"/>
              <a:t>11-14/0801, “envisioning 11ax </a:t>
            </a:r>
            <a:r>
              <a:rPr lang="en-US" dirty="0" err="1" smtClean="0"/>
              <a:t>phy</a:t>
            </a:r>
            <a:r>
              <a:rPr lang="en-US" dirty="0" smtClean="0"/>
              <a:t> structure part ii”, </a:t>
            </a:r>
            <a:r>
              <a:rPr lang="en-US" dirty="0" err="1" smtClean="0"/>
              <a:t>Dongguk</a:t>
            </a:r>
            <a:r>
              <a:rPr lang="en-US" dirty="0" smtClean="0"/>
              <a:t> Lim(LG Electronics)</a:t>
            </a:r>
          </a:p>
          <a:p>
            <a:pPr marL="457200" indent="-457200">
              <a:buFont typeface="Times New Roman" pitchFamily="18" charset="0"/>
              <a:buAutoNum type="arabicPeriod"/>
              <a:defRPr/>
            </a:pPr>
            <a:r>
              <a:rPr lang="en-US" dirty="0" smtClean="0"/>
              <a:t>11-14/0804, “Envisioning 11ax </a:t>
            </a:r>
            <a:r>
              <a:rPr lang="en-US" dirty="0" err="1" smtClean="0"/>
              <a:t>phy</a:t>
            </a:r>
            <a:r>
              <a:rPr lang="en-US" dirty="0" smtClean="0"/>
              <a:t> structure part-I”, </a:t>
            </a:r>
            <a:r>
              <a:rPr lang="en-US" dirty="0" err="1" smtClean="0"/>
              <a:t>Jinsoo</a:t>
            </a:r>
            <a:r>
              <a:rPr lang="en-US" dirty="0" smtClean="0"/>
              <a:t> </a:t>
            </a:r>
            <a:r>
              <a:rPr lang="en-US" dirty="0" err="1" smtClean="0"/>
              <a:t>Choi</a:t>
            </a:r>
            <a:r>
              <a:rPr lang="en-US" dirty="0" smtClean="0"/>
              <a:t> (LG Electronics)</a:t>
            </a:r>
          </a:p>
          <a:p>
            <a:pPr marL="457200" indent="-457200">
              <a:buFont typeface="Times New Roman" pitchFamily="18" charset="0"/>
              <a:buAutoNum type="arabicPeriod"/>
              <a:defRPr/>
            </a:pPr>
            <a:r>
              <a:rPr lang="en-US" dirty="0" smtClean="0"/>
              <a:t>11-14/0839, “Discussion on OFDMA in IEEE 802.11ax”, </a:t>
            </a:r>
            <a:r>
              <a:rPr lang="en-US" dirty="0" err="1" smtClean="0"/>
              <a:t>Jinsoo</a:t>
            </a:r>
            <a:r>
              <a:rPr lang="en-US" dirty="0" smtClean="0"/>
              <a:t> </a:t>
            </a:r>
            <a:r>
              <a:rPr lang="en-US" dirty="0" err="1" smtClean="0"/>
              <a:t>Ahn</a:t>
            </a:r>
            <a:r>
              <a:rPr lang="en-US" dirty="0" smtClean="0"/>
              <a:t> (</a:t>
            </a:r>
            <a:r>
              <a:rPr lang="en-US" dirty="0" err="1" smtClean="0"/>
              <a:t>Yonsei</a:t>
            </a:r>
            <a:r>
              <a:rPr lang="en-US" dirty="0" smtClean="0"/>
              <a:t> </a:t>
            </a:r>
            <a:r>
              <a:rPr lang="en-US" dirty="0" err="1" smtClean="0"/>
              <a:t>Univ</a:t>
            </a:r>
            <a:r>
              <a:rPr lang="en-US" dirty="0" smtClean="0"/>
              <a:t>)</a:t>
            </a:r>
          </a:p>
          <a:p>
            <a:pPr marL="457200" indent="-457200">
              <a:buFont typeface="Times New Roman" pitchFamily="18" charset="0"/>
              <a:buAutoNum type="arabicPeriod"/>
              <a:defRPr/>
            </a:pPr>
            <a:r>
              <a:rPr lang="en-CA" dirty="0" smtClean="0"/>
              <a:t>11-14/0855, “Techniques for Short Downlink Frames”, Brian Hart (Cisco Systems)</a:t>
            </a:r>
          </a:p>
          <a:p>
            <a:pPr marL="457200" indent="-457200">
              <a:buFont typeface="Times New Roman" pitchFamily="18" charset="0"/>
              <a:buAutoNum type="arabicPeriod"/>
              <a:defRPr/>
            </a:pPr>
            <a:r>
              <a:rPr lang="en-CA" dirty="0" smtClean="0"/>
              <a:t>11-14/0858, “</a:t>
            </a:r>
            <a:r>
              <a:rPr lang="en-GB" dirty="0" smtClean="0"/>
              <a:t>on Frequency Sensitive Multiplexing in WLAN Systems”, </a:t>
            </a:r>
            <a:r>
              <a:rPr lang="en-GB" dirty="0" err="1" smtClean="0"/>
              <a:t>Kaushik</a:t>
            </a:r>
            <a:r>
              <a:rPr lang="en-GB" dirty="0" smtClean="0"/>
              <a:t> </a:t>
            </a:r>
            <a:r>
              <a:rPr lang="en-GB" dirty="0" err="1" smtClean="0"/>
              <a:t>Josiam</a:t>
            </a:r>
            <a:r>
              <a:rPr lang="en-GB" dirty="0" smtClean="0"/>
              <a:t> (Samsung)</a:t>
            </a:r>
          </a:p>
          <a:p>
            <a:pPr marL="457200" indent="-457200">
              <a:buFont typeface="Times New Roman" pitchFamily="18" charset="0"/>
              <a:buAutoNum type="arabicPeriod"/>
              <a:defRPr/>
            </a:pPr>
            <a:r>
              <a:rPr lang="en-GB" dirty="0" smtClean="0"/>
              <a:t>11-13/1057</a:t>
            </a:r>
            <a:r>
              <a:rPr lang="en-CA" dirty="0" smtClean="0"/>
              <a:t> , “</a:t>
            </a:r>
            <a:r>
              <a:rPr lang="en-US" dirty="0" smtClean="0"/>
              <a:t>Legacy support on hew frame structure</a:t>
            </a:r>
            <a:r>
              <a:rPr lang="en-GB" dirty="0" smtClean="0"/>
              <a:t>”, </a:t>
            </a:r>
            <a:r>
              <a:rPr lang="en-GB" dirty="0" err="1" smtClean="0"/>
              <a:t>Jinyoung</a:t>
            </a:r>
            <a:r>
              <a:rPr lang="en-GB" dirty="0" smtClean="0"/>
              <a:t> Chun(LG Electronics)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63730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Alan Jauh et. al., MediaTek</a:t>
            </a:r>
            <a:endParaRPr lang="en-US"/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98FAA0-6F17-4E8B-80E0-4F04BCC984B5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 xmlns="http://schemas.microsoft.com/sharepoint/v3">
        <DisplayName xmlns="http://schemas.microsoft.com/sharepoint/v3"/>
        <AccountId xmlns="http://schemas.microsoft.com/sharepoint/v3" xsi:nil="true"/>
        <AccountType xmlns="http://schemas.microsoft.com/sharepoint/v3"/>
      </UserInfo>
    </SCEncryptBy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35B28524BC8F40AD75CB2EAA4AAEB4" ma:contentTypeVersion="2" ma:contentTypeDescription="Create a new document." ma:contentTypeScope="" ma:versionID="bc1ca863b79a5af3849929d89ca670e5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25506DA0-5578-45E4-8161-81871387C6BC}">
  <ds:schemaRefs>
    <ds:schemaRef ds:uri="http://schemas.microsoft.com/office/2006/metadata/propertie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85A07D63-65CB-446F-9887-5A34A59462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5DD604-3898-48FE-A0A8-33F121792F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31919</TotalTime>
  <Words>466</Words>
  <Application>Microsoft Office PowerPoint</Application>
  <PresentationFormat>On-screen Show (4:3)</PresentationFormat>
  <Paragraphs>57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Microsoft Office Word 97 - 2003 Document</vt:lpstr>
      <vt:lpstr>Dynamic OFDM Symbol Duration</vt:lpstr>
      <vt:lpstr>Background and Objectives</vt:lpstr>
      <vt:lpstr>Method 1 (Per Packet Based)</vt:lpstr>
      <vt:lpstr>Method 2 (NAV protected)</vt:lpstr>
      <vt:lpstr>Summary</vt:lpstr>
      <vt:lpstr>Reference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OFDMA operation in 11ax</dc:title>
  <dc:creator>Alan Jauh</dc:creator>
  <cp:lastModifiedBy>Mediatek</cp:lastModifiedBy>
  <cp:revision>1769</cp:revision>
  <cp:lastPrinted>1998-02-10T13:28:06Z</cp:lastPrinted>
  <dcterms:created xsi:type="dcterms:W3CDTF">2007-04-17T18:10:23Z</dcterms:created>
  <dcterms:modified xsi:type="dcterms:W3CDTF">2014-09-17T05:45:56Z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AdHocReviewCycleID">
    <vt:i4>-1332368664</vt:i4>
  </property>
  <property fmtid="{D5CDD505-2E9C-101B-9397-08002B2CF9AE}" pid="27" name="_NewReviewCycle">
    <vt:lpwstr/>
  </property>
  <property fmtid="{D5CDD505-2E9C-101B-9397-08002B2CF9AE}" pid="28" name="_EmailSubject">
    <vt:lpwstr>some comments</vt:lpwstr>
  </property>
  <property fmtid="{D5CDD505-2E9C-101B-9397-08002B2CF9AE}" pid="29" name="_AuthorEmail">
    <vt:lpwstr>james.yee@mediatek.com</vt:lpwstr>
  </property>
  <property fmtid="{D5CDD505-2E9C-101B-9397-08002B2CF9AE}" pid="30" name="_AuthorEmailDisplayName">
    <vt:lpwstr>James Yee (易志熹)</vt:lpwstr>
  </property>
</Properties>
</file>