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6" r:id="rId3"/>
    <p:sldId id="360" r:id="rId4"/>
    <p:sldId id="368" r:id="rId5"/>
    <p:sldId id="372" r:id="rId6"/>
    <p:sldId id="373" r:id="rId7"/>
    <p:sldId id="375" r:id="rId8"/>
    <p:sldId id="369" r:id="rId9"/>
    <p:sldId id="376" r:id="rId10"/>
    <p:sldId id="367" r:id="rId11"/>
    <p:sldId id="374" r:id="rId12"/>
    <p:sldId id="370" r:id="rId13"/>
    <p:sldId id="378" r:id="rId14"/>
    <p:sldId id="377" r:id="rId15"/>
    <p:sldId id="366" r:id="rId16"/>
    <p:sldId id="35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>
        <p:scale>
          <a:sx n="91" d="100"/>
          <a:sy n="91" d="100"/>
        </p:scale>
        <p:origin x="-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089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858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5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2437" y="6475413"/>
            <a:ext cx="12214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802.11-14/1228r2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Issues on 256-FFT per 20MHz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6959331"/>
              </p:ext>
            </p:extLst>
          </p:nvPr>
        </p:nvGraphicFramePr>
        <p:xfrm>
          <a:off x="514350" y="2659063"/>
          <a:ext cx="8135938" cy="3773487"/>
        </p:xfrm>
        <a:graphic>
          <a:graphicData uri="http://schemas.openxmlformats.org/presentationml/2006/ole">
            <p:oleObj spid="_x0000_s1325" name="Document" r:id="rId4" imgW="9008946" imgH="4178932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coverage of BSS is governed by the range of a beacon frame with legacy format.</a:t>
            </a:r>
          </a:p>
          <a:p>
            <a:r>
              <a:rPr lang="en-US" altLang="ko-KR" dirty="0" smtClean="0"/>
              <a:t>Packets with 256FFT in 20MHz  have higher PAPR  than 64FFT.  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Higher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may be required.</a:t>
            </a:r>
          </a:p>
          <a:p>
            <a:pPr lvl="1"/>
            <a:r>
              <a:rPr lang="en-US" altLang="ko-KR" dirty="0" smtClean="0"/>
              <a:t>Potentially a smaller coverage with a 20MHz-256FFT packet</a:t>
            </a:r>
            <a:endParaRPr lang="en-US" altLang="ko-KR" strike="sngStrike" dirty="0" smtClean="0"/>
          </a:p>
          <a:p>
            <a:r>
              <a:rPr lang="en-US" altLang="ko-KR" dirty="0" smtClean="0"/>
              <a:t>High PAPR leads to lower PA efficiency.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CDF of PAPR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67200" y="1981200"/>
            <a:ext cx="4191000" cy="4114800"/>
          </a:xfrm>
        </p:spPr>
        <p:txBody>
          <a:bodyPr/>
          <a:lstStyle/>
          <a:p>
            <a:r>
              <a:rPr lang="en-US" altLang="ko-KR" dirty="0" smtClean="0"/>
              <a:t>20 OFDM symbol (only data part) (BPSK)</a:t>
            </a:r>
          </a:p>
          <a:p>
            <a:r>
              <a:rPr lang="en-US" altLang="ko-KR" dirty="0" smtClean="0"/>
              <a:t>8x oversampling</a:t>
            </a:r>
          </a:p>
          <a:p>
            <a:r>
              <a:rPr lang="en-US" altLang="ko-KR" dirty="0" smtClean="0"/>
              <a:t>20000 packets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At CDF of 99%, 256FFT packets show 1dB higher PAPR than 64FFT packet.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CFO, SFO and phase noise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 and [2], CFO estimation and compensation is considered for performance evaluation. However, tracking with pilots is not included.</a:t>
            </a:r>
          </a:p>
          <a:p>
            <a:r>
              <a:rPr lang="en-US" altLang="ko-KR" dirty="0" smtClean="0"/>
              <a:t>As the subcarrier spacing is reduced, the performance is more vulnerable to residual CFO, SFO and phase noise.</a:t>
            </a:r>
          </a:p>
          <a:p>
            <a:r>
              <a:rPr lang="en-US" altLang="ko-KR" dirty="0" smtClean="0"/>
              <a:t>These impairments will cause the inter-subcarrier interference which is difficult to track with pilots.</a:t>
            </a:r>
          </a:p>
          <a:p>
            <a:pPr lvl="1"/>
            <a:r>
              <a:rPr lang="en-US" altLang="ko-KR" dirty="0" smtClean="0"/>
              <a:t>As OFDM symbol duration increases, high frequency phase noise cannot be compensated.</a:t>
            </a:r>
          </a:p>
          <a:p>
            <a:pPr lvl="1"/>
            <a:r>
              <a:rPr lang="en-US" altLang="ko-KR" dirty="0" smtClean="0"/>
              <a:t>Then the tracking capability with pilots is degraded.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CFO, SFO and phase noise </a:t>
            </a:r>
            <a:r>
              <a:rPr lang="en-US" altLang="ko-KR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11ac adopted use of pilots even within VHT-LTF symbols, such that phase compensation can be performed on the LTF symbols themselves.</a:t>
            </a:r>
          </a:p>
          <a:p>
            <a:r>
              <a:rPr lang="en-US" dirty="0" smtClean="0"/>
              <a:t>The motivation was that phase drift (either from residual frequency offset or PLL phase noise) on the LTF symbols spanning 1 to 8 OFDM symbols was significant enough to cause performance issues.</a:t>
            </a:r>
          </a:p>
          <a:p>
            <a:r>
              <a:rPr lang="en-US" dirty="0" smtClean="0"/>
              <a:t>OFDM symbol duration from a 256 FFT can span 4x times the existing OFDM symbol duration, which may get affected by phase drift issue even within a single OFDM symbol.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73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CFO, SFO and phase noise (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investigate the effects of phase noise, we have to determine the phase noise model for simulation scenario.</a:t>
            </a:r>
          </a:p>
          <a:p>
            <a:pPr lvl="1"/>
            <a:r>
              <a:rPr lang="en-US" altLang="ko-KR" dirty="0" smtClean="0"/>
              <a:t>In 11n, the phase noise model (LPF output of white noise) was used.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verify the performance considering CFO, SFO and phase noise, the pilot structure is also determined.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To change the OFDM symbol structure, we should address the following issues: PAPR, mid-packet CCA and phase tracking.</a:t>
            </a:r>
          </a:p>
          <a:p>
            <a:endParaRPr lang="en-US" altLang="ko-KR" sz="2200" dirty="0" smtClean="0"/>
          </a:p>
          <a:p>
            <a:r>
              <a:rPr lang="en-US" altLang="ko-KR" dirty="0" smtClean="0"/>
              <a:t>To fully evaluate affect of the changes in the FFT size, we would need PHY simulation results including PAPR effects, CFO, SFO, phase noise, and system level evaluation regarding mid-packet CCA.</a:t>
            </a:r>
          </a:p>
          <a:p>
            <a:endParaRPr lang="ko-KR" altLang="en-US" sz="22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  <p:extLst>
      <p:ext uri="{BB962C8B-B14F-4D97-AF65-F5344CB8AC3E}">
        <p14:creationId xmlns="" xmlns:p14="http://schemas.microsoft.com/office/powerpoint/2010/main" val="2030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Jinsoo</a:t>
            </a:r>
            <a:r>
              <a:rPr lang="en-US" altLang="ko-KR" dirty="0" smtClean="0">
                <a:ea typeface="굴림" charset="-127"/>
              </a:rPr>
              <a:t> Choi,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</a:t>
            </a:r>
            <a:r>
              <a:rPr lang="en-US" altLang="ko-KR" dirty="0" smtClean="0"/>
              <a:t>Structure - Part I,” doc. num. 11-14/0804r1, July 2014.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Dongguk</a:t>
            </a:r>
            <a:r>
              <a:rPr lang="en-US" altLang="ko-KR" dirty="0" smtClean="0">
                <a:ea typeface="굴림" charset="-127"/>
              </a:rPr>
              <a:t> Lim, “</a:t>
            </a:r>
            <a:r>
              <a:rPr lang="en-US" altLang="ko-KR" dirty="0" smtClean="0"/>
              <a:t>Envisioning </a:t>
            </a:r>
            <a:r>
              <a:rPr lang="en-US" altLang="ko-KR" dirty="0"/>
              <a:t>11ax PHY Structure - Part </a:t>
            </a:r>
            <a:r>
              <a:rPr lang="en-US" altLang="ko-KR" dirty="0" smtClean="0"/>
              <a:t>II,” doc. num. </a:t>
            </a:r>
            <a:r>
              <a:rPr lang="en-US" altLang="ko-KR" dirty="0" smtClean="0">
                <a:ea typeface="굴림" charset="-127"/>
              </a:rPr>
              <a:t>11-14/0801r0, July 2014.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dirty="0" err="1" smtClean="0">
                <a:ea typeface="굴림" charset="-127"/>
              </a:rPr>
              <a:t>Youhan</a:t>
            </a:r>
            <a:r>
              <a:rPr lang="en-US" altLang="ko-KR" dirty="0" smtClean="0">
                <a:ea typeface="굴림" charset="-127"/>
              </a:rPr>
              <a:t> Kim, “Enhanced CCA for Non-Primary Channels Using Guard Interval,” doc. Num. 11-10/0012r1, Jan. 2010. 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  <p:extLst>
      <p:ext uri="{BB962C8B-B14F-4D97-AF65-F5344CB8AC3E}">
        <p14:creationId xmlns="" xmlns:p14="http://schemas.microsoft.com/office/powerpoint/2010/main" val="11202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For 11ax, throughput improvement and outdoor operation are required as in PAR.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[1] and [2], 256-subcarrier in 20MHz BW was considered for longer CP and more number of available subcarriers.  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To change the OFDM symbol structure, i.e., CP and subcarrier spacing, the performance and compatibility issues should be addressed.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Check points in changing OFDM symbol structure</a:t>
            </a:r>
          </a:p>
          <a:p>
            <a:pPr lvl="1"/>
            <a:r>
              <a:rPr lang="en-US" altLang="ko-KR" dirty="0" smtClean="0"/>
              <a:t>Mid-packet CCA in secondary channels</a:t>
            </a:r>
          </a:p>
          <a:p>
            <a:pPr lvl="1"/>
            <a:r>
              <a:rPr lang="en-US" altLang="ko-KR" dirty="0" smtClean="0"/>
              <a:t>PAPR problem </a:t>
            </a:r>
          </a:p>
          <a:p>
            <a:pPr lvl="1"/>
            <a:r>
              <a:rPr lang="en-US" altLang="ko-KR" dirty="0" smtClean="0"/>
              <a:t>Residual CFO (after estimation and compensation), SFO, phase noise tracking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 issues which should be considered to change the OFDM symbol structure are addressed.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</p:spPr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77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11ac used mid-packet detection for secondary channel CCA</a:t>
            </a:r>
          </a:p>
          <a:p>
            <a:pPr lvl="1"/>
            <a:r>
              <a:rPr lang="en-US" altLang="ko-KR" dirty="0" smtClean="0"/>
              <a:t>Intension:  detect an OBSS OFDM(non-HT, HT, VHT) transmissions not occupying Primary 20MHz (CCA level  is -72dBm which is10dB higher than preamble detect levels within </a:t>
            </a:r>
            <a:r>
              <a:rPr lang="en-US" altLang="ko-KR" dirty="0" err="1" smtClean="0"/>
              <a:t>aCCAMidTime</a:t>
            </a:r>
            <a:r>
              <a:rPr lang="en-US" altLang="ko-KR" dirty="0" smtClean="0"/>
              <a:t>(25us))</a:t>
            </a:r>
          </a:p>
          <a:p>
            <a:pPr lvl="1"/>
            <a:r>
              <a:rPr lang="en-US" altLang="ko-KR" dirty="0" smtClean="0"/>
              <a:t>Simplest method to detect mid-packet detection is CP correlation of </a:t>
            </a:r>
            <a:r>
              <a:rPr lang="en-US" altLang="ko-KR" dirty="0"/>
              <a:t>OFDM </a:t>
            </a:r>
            <a:r>
              <a:rPr lang="en-US" altLang="ko-KR" dirty="0" smtClean="0"/>
              <a:t>symbols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assume 11ax devices use the same time requirement as 11ac devices for mid-packet CCA detection.</a:t>
            </a:r>
            <a:endParaRPr lang="en-US" altLang="ko-KR" strike="sngStrike" dirty="0" smtClean="0"/>
          </a:p>
          <a:p>
            <a:r>
              <a:rPr lang="en-US" altLang="ko-KR" dirty="0" smtClean="0"/>
              <a:t>This value is 25usec which is &gt;6x OFDM symbol duration of 4usec.</a:t>
            </a:r>
          </a:p>
          <a:p>
            <a:r>
              <a:rPr lang="en-US" altLang="ko-KR" dirty="0" smtClean="0"/>
              <a:t>Therefore, 11ac devices can use minimum of 5 consecutive symbols for normal CP and short CP cases. 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2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181100" y="4722813"/>
            <a:ext cx="7446959" cy="1681723"/>
            <a:chOff x="1181100" y="4722813"/>
            <a:chExt cx="7446959" cy="1681723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1181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1371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2133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2324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3086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276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038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229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991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5181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59436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61341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6896100" y="5180013"/>
              <a:ext cx="1905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7086600" y="5180013"/>
              <a:ext cx="7620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 bwMode="auto">
            <a:xfrm>
              <a:off x="1409700" y="5484813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>
              <a:off x="7277100" y="5484813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>
              <a:off x="1397315" y="6024602"/>
              <a:ext cx="5867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4103254" y="6065982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/>
                <a:t>25usec</a:t>
              </a:r>
              <a:endParaRPr lang="ko-KR" altLang="en-US" sz="1600" dirty="0"/>
            </a:p>
          </p:txBody>
        </p:sp>
        <p:sp>
          <p:nvSpPr>
            <p:cNvPr id="35" name="오른쪽으로 구부러진 화살표 34"/>
            <p:cNvSpPr/>
            <p:nvPr/>
          </p:nvSpPr>
          <p:spPr bwMode="auto">
            <a:xfrm rot="5400000">
              <a:off x="2370201" y="4448112"/>
              <a:ext cx="457200" cy="1006602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오른쪽으로 구부러진 화살표 35"/>
            <p:cNvSpPr/>
            <p:nvPr/>
          </p:nvSpPr>
          <p:spPr bwMode="auto">
            <a:xfrm rot="5400000">
              <a:off x="33337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오른쪽으로 구부러진 화살표 36"/>
            <p:cNvSpPr/>
            <p:nvPr/>
          </p:nvSpPr>
          <p:spPr bwMode="auto">
            <a:xfrm rot="5400000">
              <a:off x="42862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오른쪽으로 구부러진 화살표 37"/>
            <p:cNvSpPr/>
            <p:nvPr/>
          </p:nvSpPr>
          <p:spPr bwMode="auto">
            <a:xfrm rot="5400000">
              <a:off x="52387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오른쪽으로 구부러진 화살표 38"/>
            <p:cNvSpPr/>
            <p:nvPr/>
          </p:nvSpPr>
          <p:spPr bwMode="auto">
            <a:xfrm rot="5400000">
              <a:off x="6153150" y="4475163"/>
              <a:ext cx="457200" cy="952500"/>
            </a:xfrm>
            <a:prstGeom prst="curvedRight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7332659" y="6262300"/>
              <a:ext cx="1295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7785016" y="6024602"/>
              <a:ext cx="4603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endCxn id="17" idx="2"/>
            </p:cNvCxnSpPr>
            <p:nvPr/>
          </p:nvCxnSpPr>
          <p:spPr bwMode="auto">
            <a:xfrm flipV="1">
              <a:off x="2221228" y="5484813"/>
              <a:ext cx="7622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042741" y="6102041"/>
              <a:ext cx="37221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2125978" y="5634707"/>
              <a:ext cx="960122" cy="40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344971" y="5588928"/>
              <a:ext cx="181331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err="1" smtClean="0"/>
                <a:t>usec</a:t>
              </a:r>
              <a:endParaRPr lang="en-US" dirty="0" smtClean="0"/>
            </a:p>
            <a:p>
              <a:r>
                <a:rPr lang="en-US" dirty="0" smtClean="0"/>
                <a:t>(OFDM symbol duration)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9696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worst case the 25usec detection window may not fully cover even a single OFDM symbol duration. (See the below figures). 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737223" y="3316556"/>
            <a:ext cx="1001607" cy="3048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8" name="직사각형 7"/>
          <p:cNvSpPr/>
          <p:nvPr/>
        </p:nvSpPr>
        <p:spPr bwMode="auto">
          <a:xfrm>
            <a:off x="1738830" y="3316556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741017" y="3652651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4694791" y="362135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1738830" y="3825330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34089" y="3775765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737223" y="3233551"/>
            <a:ext cx="0" cy="9974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737223" y="3743618"/>
            <a:ext cx="100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15520" y="3680679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3.2usec</a:t>
            </a:r>
            <a:endParaRPr lang="ko-KR" altLang="en-US" sz="1600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1097088" y="5220914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1097088" y="552370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4062045" y="4952368"/>
            <a:ext cx="3527" cy="11872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1117436" y="5789461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173706" y="5854773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26" name="직선 연결선 25"/>
          <p:cNvCxnSpPr/>
          <p:nvPr/>
        </p:nvCxnSpPr>
        <p:spPr bwMode="auto">
          <a:xfrm flipH="1">
            <a:off x="769978" y="4952368"/>
            <a:ext cx="8385" cy="1180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778364" y="5867400"/>
            <a:ext cx="3104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7223" y="5860099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0.8usec</a:t>
            </a:r>
            <a:endParaRPr lang="ko-KR" altLang="en-US" sz="16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707313" y="3316556"/>
            <a:ext cx="1001607" cy="304800"/>
          </a:xfrm>
          <a:prstGeom prst="rect">
            <a:avLst/>
          </a:prstGeom>
          <a:pattFill prst="diagBrick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31" name="직사각형 30"/>
          <p:cNvSpPr/>
          <p:nvPr/>
        </p:nvSpPr>
        <p:spPr bwMode="auto">
          <a:xfrm>
            <a:off x="5718315" y="3316556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392680" y="5220614"/>
            <a:ext cx="296848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1827460" y="3221670"/>
            <a:ext cx="5778500" cy="489079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직선 연결선 36"/>
          <p:cNvCxnSpPr/>
          <p:nvPr/>
        </p:nvCxnSpPr>
        <p:spPr bwMode="auto">
          <a:xfrm>
            <a:off x="5745257" y="3640242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8673030" y="3233551"/>
            <a:ext cx="0" cy="10162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4716710" y="3775765"/>
            <a:ext cx="100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784790" y="3989497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3.2usec</a:t>
            </a:r>
            <a:endParaRPr lang="ko-KR" altLang="en-US" sz="1600" dirty="0"/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1172795" y="5143860"/>
            <a:ext cx="5778500" cy="518985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연결선 51"/>
          <p:cNvCxnSpPr/>
          <p:nvPr/>
        </p:nvCxnSpPr>
        <p:spPr bwMode="auto">
          <a:xfrm>
            <a:off x="4392680" y="5523706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4065571" y="5867400"/>
            <a:ext cx="327110" cy="1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007169" y="5956384"/>
            <a:ext cx="81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0.8usec</a:t>
            </a:r>
            <a:endParaRPr lang="ko-KR" altLang="en-US" sz="1600" dirty="0"/>
          </a:p>
        </p:txBody>
      </p:sp>
      <p:sp>
        <p:nvSpPr>
          <p:cNvPr id="61" name="직사각형 19"/>
          <p:cNvSpPr/>
          <p:nvPr/>
        </p:nvSpPr>
        <p:spPr bwMode="auto">
          <a:xfrm>
            <a:off x="4065571" y="5218907"/>
            <a:ext cx="327110" cy="311154"/>
          </a:xfrm>
          <a:prstGeom prst="rect">
            <a:avLst/>
          </a:prstGeom>
          <a:pattFill prst="diagBrick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직사각형 19"/>
          <p:cNvSpPr/>
          <p:nvPr/>
        </p:nvSpPr>
        <p:spPr bwMode="auto">
          <a:xfrm>
            <a:off x="3738460" y="5218907"/>
            <a:ext cx="327110" cy="311154"/>
          </a:xfrm>
          <a:prstGeom prst="rect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직사각형 19"/>
          <p:cNvSpPr/>
          <p:nvPr/>
        </p:nvSpPr>
        <p:spPr bwMode="auto">
          <a:xfrm>
            <a:off x="775332" y="5218907"/>
            <a:ext cx="327110" cy="311154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직사각형 19"/>
          <p:cNvSpPr/>
          <p:nvPr/>
        </p:nvSpPr>
        <p:spPr bwMode="auto">
          <a:xfrm>
            <a:off x="7052838" y="5218907"/>
            <a:ext cx="327110" cy="311154"/>
          </a:xfrm>
          <a:prstGeom prst="rect">
            <a:avLst/>
          </a:prstGeom>
          <a:pattFill prst="diagBrick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직선 연결선 23"/>
          <p:cNvCxnSpPr/>
          <p:nvPr/>
        </p:nvCxnSpPr>
        <p:spPr bwMode="auto">
          <a:xfrm flipV="1">
            <a:off x="769978" y="6161619"/>
            <a:ext cx="3295591" cy="19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438138" y="6155322"/>
            <a:ext cx="219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OFDM symbol duration</a:t>
            </a:r>
            <a:endParaRPr lang="ko-KR" alt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719252" y="4852174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007963" y="4819210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cxnSp>
        <p:nvCxnSpPr>
          <p:cNvPr id="71" name="직선 연결선 22"/>
          <p:cNvCxnSpPr/>
          <p:nvPr/>
        </p:nvCxnSpPr>
        <p:spPr bwMode="auto">
          <a:xfrm>
            <a:off x="7376720" y="4809705"/>
            <a:ext cx="3527" cy="11872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직선 연결선 23"/>
          <p:cNvCxnSpPr/>
          <p:nvPr/>
        </p:nvCxnSpPr>
        <p:spPr bwMode="auto">
          <a:xfrm>
            <a:off x="4424303" y="5789461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314782" y="5799890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sp>
        <p:nvSpPr>
          <p:cNvPr id="74" name="직사각형 6"/>
          <p:cNvSpPr/>
          <p:nvPr/>
        </p:nvSpPr>
        <p:spPr bwMode="auto">
          <a:xfrm>
            <a:off x="3703828" y="3317279"/>
            <a:ext cx="1001607" cy="304800"/>
          </a:xfrm>
          <a:prstGeom prst="rect">
            <a:avLst/>
          </a:prstGeom>
          <a:pattFill prst="lt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75" name="직사각형 29"/>
          <p:cNvSpPr/>
          <p:nvPr/>
        </p:nvSpPr>
        <p:spPr bwMode="auto">
          <a:xfrm>
            <a:off x="7685192" y="3304776"/>
            <a:ext cx="1001607" cy="304800"/>
          </a:xfrm>
          <a:prstGeom prst="rect">
            <a:avLst/>
          </a:prstGeom>
          <a:pattFill prst="diagBrick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818326" y="3001963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805806" y="2988300"/>
            <a:ext cx="376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CP</a:t>
            </a:r>
            <a:endParaRPr lang="ko-KR" altLang="en-US" dirty="0"/>
          </a:p>
        </p:txBody>
      </p:sp>
      <p:cxnSp>
        <p:nvCxnSpPr>
          <p:cNvPr id="78" name="직선 연결선 12"/>
          <p:cNvCxnSpPr/>
          <p:nvPr/>
        </p:nvCxnSpPr>
        <p:spPr bwMode="auto">
          <a:xfrm>
            <a:off x="5724346" y="3815043"/>
            <a:ext cx="29255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819604" y="3765478"/>
            <a:ext cx="919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12.8usec</a:t>
            </a:r>
            <a:endParaRPr lang="ko-KR" altLang="en-US" sz="1600" dirty="0"/>
          </a:p>
        </p:txBody>
      </p:sp>
      <p:cxnSp>
        <p:nvCxnSpPr>
          <p:cNvPr id="81" name="직선 연결선 23"/>
          <p:cNvCxnSpPr/>
          <p:nvPr/>
        </p:nvCxnSpPr>
        <p:spPr bwMode="auto">
          <a:xfrm>
            <a:off x="760322" y="4056553"/>
            <a:ext cx="3955380" cy="45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1428482" y="4048278"/>
            <a:ext cx="219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OFDM symbol duration</a:t>
            </a:r>
            <a:endParaRPr lang="ko-KR" altLang="en-US" sz="1600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7367915" y="6354713"/>
            <a:ext cx="1295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820272" y="6117015"/>
            <a:ext cx="46038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24383" y="4909435"/>
            <a:ext cx="1871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Detection Window 25usec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79886" y="2980235"/>
            <a:ext cx="1871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Detection Window 25usec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5" name="오른쪽으로 구부러진 화살표 34"/>
          <p:cNvSpPr/>
          <p:nvPr/>
        </p:nvSpPr>
        <p:spPr bwMode="auto">
          <a:xfrm rot="5400000">
            <a:off x="2267893" y="3597991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오른쪽으로 구부러진 화살표 34"/>
          <p:cNvSpPr/>
          <p:nvPr/>
        </p:nvSpPr>
        <p:spPr bwMode="auto">
          <a:xfrm rot="5400000">
            <a:off x="5476631" y="3586383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오른쪽으로 구부러진 화살표 34"/>
          <p:cNvSpPr/>
          <p:nvPr/>
        </p:nvSpPr>
        <p:spPr bwMode="auto">
          <a:xfrm rot="5400000">
            <a:off x="6401289" y="1659678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오른쪽으로 구부러진 화살표 34"/>
          <p:cNvSpPr/>
          <p:nvPr/>
        </p:nvSpPr>
        <p:spPr bwMode="auto">
          <a:xfrm rot="5400000">
            <a:off x="2485259" y="1649427"/>
            <a:ext cx="270578" cy="2915325"/>
          </a:xfrm>
          <a:prstGeom prst="curved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4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Three potential fixes also have problems of their own </a:t>
            </a:r>
          </a:p>
          <a:p>
            <a:pPr lvl="1"/>
            <a:r>
              <a:rPr lang="en-US" altLang="ko-KR" dirty="0" smtClean="0"/>
              <a:t>longer </a:t>
            </a:r>
            <a:r>
              <a:rPr lang="en-US" altLang="ko-KR" dirty="0" err="1" smtClean="0"/>
              <a:t>aMidCCATime</a:t>
            </a:r>
            <a:r>
              <a:rPr lang="en-US" altLang="ko-KR" dirty="0" smtClean="0"/>
              <a:t> can be adopted. </a:t>
            </a:r>
          </a:p>
          <a:p>
            <a:pPr lvl="2"/>
            <a:r>
              <a:rPr lang="en-US" altLang="ko-KR" dirty="0" smtClean="0"/>
              <a:t>longer </a:t>
            </a:r>
            <a:r>
              <a:rPr lang="en-US" altLang="ko-KR" dirty="0" err="1" smtClean="0"/>
              <a:t>aMidCCATime</a:t>
            </a:r>
            <a:r>
              <a:rPr lang="en-US" altLang="ko-KR" dirty="0" smtClean="0"/>
              <a:t> results in 11ax devices sensing secondary channels to have lower priority in the use of the secondary channels. </a:t>
            </a:r>
          </a:p>
          <a:p>
            <a:pPr lvl="1"/>
            <a:r>
              <a:rPr lang="en-US" altLang="ko-KR" dirty="0" smtClean="0"/>
              <a:t>For mid-packet CCA, use other feature of an OFDM packet, e.g. pilot pattern.</a:t>
            </a:r>
          </a:p>
          <a:p>
            <a:pPr lvl="2"/>
            <a:r>
              <a:rPr lang="en-US" altLang="ko-KR" dirty="0" smtClean="0"/>
              <a:t>The possible sensing level should be checked. </a:t>
            </a:r>
          </a:p>
          <a:p>
            <a:pPr lvl="2"/>
            <a:r>
              <a:rPr lang="en-US" altLang="ko-KR" dirty="0" smtClean="0"/>
              <a:t>More restriction on the design of pilot.</a:t>
            </a:r>
          </a:p>
          <a:p>
            <a:pPr lvl="1"/>
            <a:r>
              <a:rPr lang="en-US" altLang="ko-KR" dirty="0" smtClean="0"/>
              <a:t>Do not support a separate mid-packet CCA rules (for OFDM packet and for other any signal) in 11ax, i.e., perform only energy detection. </a:t>
            </a:r>
          </a:p>
          <a:p>
            <a:pPr lvl="2"/>
            <a:r>
              <a:rPr lang="en-US" altLang="ko-KR" dirty="0" smtClean="0"/>
              <a:t>Fairness of usage of the secondary channels is compromised.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where mid-packet CCA is issued.</a:t>
            </a:r>
          </a:p>
          <a:p>
            <a:pPr lvl="1"/>
            <a:r>
              <a:rPr lang="en-US" altLang="ko-KR" dirty="0" smtClean="0"/>
              <a:t>OBSS with non-aligned primary channel</a:t>
            </a:r>
          </a:p>
          <a:p>
            <a:pPr lvl="2"/>
            <a:r>
              <a:rPr lang="en-US" altLang="ko-KR" dirty="0" smtClean="0"/>
              <a:t>After receiving a packet from own BSS, detect the a packet from OBSS occupying secondary CH.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The miss-detection of secondary channels by 11ac devices can cause very harmful effects to 11ax operation.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4" name="그룹 3"/>
          <p:cNvGrpSpPr/>
          <p:nvPr/>
        </p:nvGrpSpPr>
        <p:grpSpPr>
          <a:xfrm>
            <a:off x="304800" y="3505200"/>
            <a:ext cx="8610600" cy="1676400"/>
            <a:chOff x="304800" y="4901625"/>
            <a:chExt cx="8610600" cy="889575"/>
          </a:xfrm>
        </p:grpSpPr>
        <p:cxnSp>
          <p:nvCxnSpPr>
            <p:cNvPr id="8" name="직선 연결선 7"/>
            <p:cNvCxnSpPr/>
            <p:nvPr/>
          </p:nvCxnSpPr>
          <p:spPr bwMode="auto">
            <a:xfrm>
              <a:off x="2057400" y="49778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2057400" y="51302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2057400" y="52826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직선 연결선 10"/>
            <p:cNvCxnSpPr/>
            <p:nvPr/>
          </p:nvCxnSpPr>
          <p:spPr bwMode="auto">
            <a:xfrm>
              <a:off x="2057400" y="54350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직선 연결선 11"/>
            <p:cNvCxnSpPr/>
            <p:nvPr/>
          </p:nvCxnSpPr>
          <p:spPr bwMode="auto">
            <a:xfrm>
              <a:off x="2057400" y="5587425"/>
              <a:ext cx="4419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직사각형 12"/>
            <p:cNvSpPr/>
            <p:nvPr/>
          </p:nvSpPr>
          <p:spPr bwMode="auto">
            <a:xfrm>
              <a:off x="2286000" y="5282625"/>
              <a:ext cx="22098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Packet</a:t>
              </a:r>
              <a:r>
                <a:rPr kumimoji="0" lang="en-US" altLang="ko-K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from own BSS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600" baseline="0" dirty="0" smtClean="0"/>
                <a:t>(11ac</a:t>
              </a:r>
              <a:r>
                <a:rPr lang="en-US" altLang="ko-KR" sz="1600" dirty="0" smtClean="0"/>
                <a:t> device)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810000" y="4977825"/>
              <a:ext cx="2057400" cy="304800"/>
            </a:xfrm>
            <a:prstGeom prst="rect">
              <a:avLst/>
            </a:prstGeom>
            <a:solidFill>
              <a:srgbClr val="FFFF00"/>
            </a:solidFill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Packet from</a:t>
              </a:r>
              <a:r>
                <a:rPr kumimoji="0" lang="en-US" altLang="ko-K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BSS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600" baseline="0" dirty="0" smtClean="0">
                  <a:solidFill>
                    <a:schemeClr val="tx1"/>
                  </a:solidFill>
                  <a:latin typeface="Times New Roman" pitchFamily="18" charset="0"/>
                </a:rPr>
                <a:t>(11ax device)</a:t>
              </a:r>
              <a:endPara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800" y="5386626"/>
              <a:ext cx="1713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Primary CH of own BSS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5081826"/>
              <a:ext cx="15600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Primary CH of  OBSS</a:t>
              </a:r>
              <a:endParaRPr lang="ko-KR" altLang="en-US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4876800" y="4901625"/>
              <a:ext cx="1066800" cy="4572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직선 화살표 연결선 18"/>
            <p:cNvCxnSpPr>
              <a:stCxn id="17" idx="3"/>
            </p:cNvCxnSpPr>
            <p:nvPr/>
          </p:nvCxnSpPr>
          <p:spPr bwMode="auto">
            <a:xfrm>
              <a:off x="5943600" y="5130225"/>
              <a:ext cx="914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705600" y="52064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This data part should be detected.</a:t>
              </a:r>
              <a:endParaRPr lang="ko-KR" altLang="en-US" sz="1600" dirty="0"/>
            </a:p>
          </p:txBody>
        </p:sp>
      </p:grpSp>
      <p:sp>
        <p:nvSpPr>
          <p:cNvPr id="3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Mid-packet CCA (6)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assume that 11ac devices use a CP correlation method for mid-packet CCA.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However, other mid-packet CCA can be considered.</a:t>
            </a:r>
          </a:p>
          <a:p>
            <a:pPr lvl="1"/>
            <a:r>
              <a:rPr lang="en-US" altLang="ko-KR" dirty="0" smtClean="0"/>
              <a:t>ED can be used, but ED cannot verify that the signal is a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signal or not.</a:t>
            </a:r>
          </a:p>
          <a:p>
            <a:pPr lvl="1"/>
            <a:r>
              <a:rPr lang="en-US" altLang="ko-KR" dirty="0" smtClean="0"/>
              <a:t>Pilot structure and other features of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signals can be used.</a:t>
            </a:r>
          </a:p>
          <a:p>
            <a:pPr lvl="1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Nov.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96932</TotalTime>
  <Words>1262</Words>
  <Application>Microsoft Office PowerPoint</Application>
  <PresentationFormat>화면 슬라이드 쇼(4:3)</PresentationFormat>
  <Paragraphs>182</Paragraphs>
  <Slides>16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Issues on 256-FFT per 20MHz</vt:lpstr>
      <vt:lpstr>Background (1)</vt:lpstr>
      <vt:lpstr>Background (2)</vt:lpstr>
      <vt:lpstr>Mid-packet CCA (1)</vt:lpstr>
      <vt:lpstr>Mid-packet CCA (2)</vt:lpstr>
      <vt:lpstr>Mid-packet CCA (3)</vt:lpstr>
      <vt:lpstr>Mid-packet CCA (4)</vt:lpstr>
      <vt:lpstr>Mid-packet CCA (5)</vt:lpstr>
      <vt:lpstr>Mid-packet CCA (6)</vt:lpstr>
      <vt:lpstr>PAPR (1)</vt:lpstr>
      <vt:lpstr>CDF of PAPR</vt:lpstr>
      <vt:lpstr>CFO, SFO and phase noise (1)</vt:lpstr>
      <vt:lpstr>CFO, SFO and phase noise (2)</vt:lpstr>
      <vt:lpstr>CFO, SFO and phase noise (3)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Heejung_yu</cp:lastModifiedBy>
  <cp:revision>1194</cp:revision>
  <cp:lastPrinted>1998-02-10T13:28:06Z</cp:lastPrinted>
  <dcterms:created xsi:type="dcterms:W3CDTF">2007-05-21T21:00:37Z</dcterms:created>
  <dcterms:modified xsi:type="dcterms:W3CDTF">2014-11-04T06:50:39Z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