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336" r:id="rId3"/>
    <p:sldId id="360" r:id="rId4"/>
    <p:sldId id="361" r:id="rId5"/>
    <p:sldId id="367" r:id="rId6"/>
    <p:sldId id="362" r:id="rId7"/>
    <p:sldId id="368" r:id="rId8"/>
    <p:sldId id="369" r:id="rId9"/>
    <p:sldId id="363" r:id="rId10"/>
    <p:sldId id="370" r:id="rId11"/>
    <p:sldId id="366" r:id="rId12"/>
    <p:sldId id="359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73684" autoAdjust="0"/>
  </p:normalViewPr>
  <p:slideViewPr>
    <p:cSldViewPr>
      <p:cViewPr varScale="1">
        <p:scale>
          <a:sx n="66" d="100"/>
          <a:sy n="66" d="100"/>
        </p:scale>
        <p:origin x="-20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829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7969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Symbol"/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2994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22437" y="6475413"/>
            <a:ext cx="122148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xxx, 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xxx, 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xxx, 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45493" y="6475413"/>
            <a:ext cx="129843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xxxx</a:t>
            </a:r>
            <a:r>
              <a:rPr lang="en-US" altLang="ko-KR" dirty="0" smtClean="0"/>
              <a:t>, 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22437" y="6475413"/>
            <a:ext cx="122148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xxx,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xxx, NEWRACOM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xxx, NEWRACOM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xxx, NEWRACOM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xxx, NEWRACOM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xxx, NEWRACOM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xxx,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802.11-14/1228r0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22437" y="6475413"/>
            <a:ext cx="1221488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xxx, NEWRACOM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Issues on 256-FFT per 20MHz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2014-09-14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1964422"/>
              </p:ext>
            </p:extLst>
          </p:nvPr>
        </p:nvGraphicFramePr>
        <p:xfrm>
          <a:off x="530225" y="2663825"/>
          <a:ext cx="8123238" cy="376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4" name="Document" r:id="rId4" imgW="9008946" imgH="4174253" progId="Word.Document.8">
                  <p:embed/>
                </p:oleObj>
              </mc:Choice>
              <mc:Fallback>
                <p:oleObj name="Document" r:id="rId4" imgW="9008946" imgH="4174253" progId="Word.Document.8">
                  <p:embed/>
                  <p:pic>
                    <p:nvPicPr>
                      <p:cNvPr id="0" name="Picture 2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25" y="2663825"/>
                        <a:ext cx="8123238" cy="3763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CFO, SFO and phase noise (1)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[1] and [2], CFO estimation and compensation is considered for performance evaluation. However, tracking with pilots is not included.</a:t>
            </a:r>
          </a:p>
          <a:p>
            <a:r>
              <a:rPr lang="en-US" altLang="ko-KR" dirty="0" smtClean="0"/>
              <a:t>As the subcarrier spacing is reduced, the performance is more vulnerable to residual CFO, SFO and phase noise.</a:t>
            </a:r>
          </a:p>
          <a:p>
            <a:r>
              <a:rPr lang="en-US" altLang="ko-KR" dirty="0" smtClean="0"/>
              <a:t>These impairments will cause the inter-subcarrier interference which is difficult to track with pilots.</a:t>
            </a:r>
          </a:p>
          <a:p>
            <a:pPr lvl="1"/>
            <a:r>
              <a:rPr lang="en-US" altLang="ko-KR" dirty="0" smtClean="0"/>
              <a:t>As OFDM symbol duration increases, the more phase shift occurs between consecutive symbols.</a:t>
            </a:r>
          </a:p>
          <a:p>
            <a:pPr lvl="1"/>
            <a:r>
              <a:rPr lang="en-US" altLang="ko-KR" dirty="0" smtClean="0"/>
              <a:t>Then tracking is more difficult. 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xxxx, 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To change the OFDM symbol structure, we have to check PAPR, mid-packet CCA and tracking issues.</a:t>
            </a:r>
          </a:p>
          <a:p>
            <a:r>
              <a:rPr lang="en-US" altLang="ko-KR" dirty="0" smtClean="0"/>
              <a:t>Longer OFDM symbol structure </a:t>
            </a:r>
          </a:p>
          <a:p>
            <a:pPr lvl="1"/>
            <a:r>
              <a:rPr lang="en-US" altLang="ko-KR" dirty="0" smtClean="0"/>
              <a:t>Higher PAPR =&gt; lower energy efficiency, coverage, throughput</a:t>
            </a:r>
          </a:p>
          <a:p>
            <a:pPr lvl="1"/>
            <a:r>
              <a:rPr lang="en-US" altLang="ko-KR" dirty="0" smtClean="0"/>
              <a:t>Mid-packet CCA =&gt; non-compatible with 11ac devices</a:t>
            </a:r>
          </a:p>
          <a:p>
            <a:pPr lvl="1"/>
            <a:r>
              <a:rPr lang="en-US" altLang="ko-KR" dirty="0" smtClean="0"/>
              <a:t>Lower tracking performance</a:t>
            </a:r>
            <a:endParaRPr lang="en-US" altLang="ko-KR" dirty="0"/>
          </a:p>
          <a:p>
            <a:r>
              <a:rPr lang="en-US" altLang="ko-KR" dirty="0" smtClean="0"/>
              <a:t>If 11ax needs to change the OFDM symbol structure, PAPR is also considered.</a:t>
            </a:r>
          </a:p>
          <a:p>
            <a:r>
              <a:rPr lang="en-US" altLang="ko-KR" dirty="0" smtClean="0"/>
              <a:t>Mid-packet CCA issue can be partially resolved by limiting the operating channels. </a:t>
            </a:r>
          </a:p>
          <a:p>
            <a:r>
              <a:rPr lang="en-US" altLang="ko-KR" dirty="0" smtClean="0"/>
              <a:t>The tracking performance is also checked.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xxxx, 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0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  <a:defRPr/>
            </a:pPr>
            <a:r>
              <a:rPr lang="en-US" altLang="ko-KR" dirty="0" err="1" smtClean="0">
                <a:ea typeface="굴림" charset="-127"/>
              </a:rPr>
              <a:t>Jinsoo</a:t>
            </a:r>
            <a:r>
              <a:rPr lang="en-US" altLang="ko-KR" dirty="0" smtClean="0">
                <a:ea typeface="굴림" charset="-127"/>
              </a:rPr>
              <a:t> Choi, “</a:t>
            </a:r>
            <a:r>
              <a:rPr lang="en-US" altLang="ko-KR" dirty="0" smtClean="0"/>
              <a:t>Envisioning </a:t>
            </a:r>
            <a:r>
              <a:rPr lang="en-US" altLang="ko-KR" dirty="0"/>
              <a:t>11ax PHY </a:t>
            </a:r>
            <a:r>
              <a:rPr lang="en-US" altLang="ko-KR" dirty="0" smtClean="0"/>
              <a:t>Structure - Part I,” doc. num. 11-14/0804r1, July 2014.</a:t>
            </a:r>
            <a:endParaRPr lang="en-US" altLang="ko-KR" dirty="0"/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ko-KR" dirty="0" err="1" smtClean="0">
                <a:ea typeface="굴림" charset="-127"/>
              </a:rPr>
              <a:t>Dongguk</a:t>
            </a:r>
            <a:r>
              <a:rPr lang="en-US" altLang="ko-KR" dirty="0" smtClean="0">
                <a:ea typeface="굴림" charset="-127"/>
              </a:rPr>
              <a:t> Lim, “</a:t>
            </a:r>
            <a:r>
              <a:rPr lang="en-US" altLang="ko-KR" dirty="0" smtClean="0"/>
              <a:t>Envisioning </a:t>
            </a:r>
            <a:r>
              <a:rPr lang="en-US" altLang="ko-KR" dirty="0"/>
              <a:t>11ax PHY Structure - Part </a:t>
            </a:r>
            <a:r>
              <a:rPr lang="en-US" altLang="ko-KR" dirty="0" smtClean="0"/>
              <a:t>II,” doc. num. </a:t>
            </a:r>
            <a:r>
              <a:rPr lang="en-US" altLang="ko-KR" dirty="0" smtClean="0">
                <a:ea typeface="굴림" charset="-127"/>
              </a:rPr>
              <a:t>11-14/0801r0, July 2014.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ko-KR" dirty="0" err="1" smtClean="0">
                <a:ea typeface="굴림" charset="-127"/>
              </a:rPr>
              <a:t>Youhan</a:t>
            </a:r>
            <a:r>
              <a:rPr lang="en-US" altLang="ko-KR" dirty="0" smtClean="0">
                <a:ea typeface="굴림" charset="-127"/>
              </a:rPr>
              <a:t> Kim, “Enhanced CCA for Non-Primary Channels Using Guard Interval,” doc. Num. 11-10/0012r1, Jan. 2010. </a:t>
            </a:r>
            <a:endParaRPr lang="en-US" altLang="ko-KR" dirty="0"/>
          </a:p>
          <a:p>
            <a:pPr marL="457200" indent="-457200">
              <a:buFont typeface="+mj-lt"/>
              <a:buAutoNum type="arabicPeriod"/>
            </a:pP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7322437" y="6475413"/>
            <a:ext cx="122148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xxx,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22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Background (1)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For 11ax, throughput improvement and outdoor operation are required as in PAR.</a:t>
            </a:r>
          </a:p>
          <a:p>
            <a:endParaRPr lang="en-US" altLang="ko-KR" dirty="0" smtClean="0">
              <a:ea typeface="굴림" pitchFamily="50" charset="-127"/>
            </a:endParaRPr>
          </a:p>
          <a:p>
            <a:r>
              <a:rPr lang="en-US" altLang="ko-KR" dirty="0" smtClean="0">
                <a:ea typeface="굴림" pitchFamily="50" charset="-127"/>
              </a:rPr>
              <a:t>In [1] and [2], 256-subcarrier in 20MHz BW was considered for longer CP and more number of available subcarriers.  </a:t>
            </a:r>
          </a:p>
          <a:p>
            <a:endParaRPr lang="en-US" altLang="ko-KR" dirty="0" smtClean="0">
              <a:ea typeface="굴림" pitchFamily="50" charset="-127"/>
            </a:endParaRPr>
          </a:p>
          <a:p>
            <a:r>
              <a:rPr lang="en-US" altLang="ko-KR" dirty="0" smtClean="0">
                <a:ea typeface="굴림" pitchFamily="50" charset="-127"/>
              </a:rPr>
              <a:t>To change the OFDM symbol structure, i.e., CP and subcarrier spacing, the performance and compatibility issues should be addressed.</a:t>
            </a:r>
            <a:endParaRPr lang="en-US" altLang="ko-KR" dirty="0">
              <a:ea typeface="굴림" pitchFamily="50" charset="-127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2014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22437" y="6475413"/>
            <a:ext cx="1221488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xxx, NEWRACOM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9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Background (2)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Check points in changing OFDM symbol structure</a:t>
            </a:r>
          </a:p>
          <a:p>
            <a:pPr lvl="1"/>
            <a:r>
              <a:rPr lang="en-US" altLang="ko-KR" dirty="0" smtClean="0"/>
              <a:t>PAPR problem </a:t>
            </a:r>
          </a:p>
          <a:p>
            <a:pPr lvl="1"/>
            <a:r>
              <a:rPr lang="en-US" altLang="ko-KR" dirty="0" smtClean="0"/>
              <a:t>Mid-packet CCA in secondary channels for 11ac legacy devices</a:t>
            </a:r>
          </a:p>
          <a:p>
            <a:pPr lvl="1"/>
            <a:r>
              <a:rPr lang="en-US" altLang="ko-KR" dirty="0" smtClean="0"/>
              <a:t>CFO and SFO tracking (after estimation and compensation)</a:t>
            </a:r>
          </a:p>
          <a:p>
            <a:pPr lvl="1"/>
            <a:r>
              <a:rPr lang="en-US" altLang="ko-KR" dirty="0" smtClean="0"/>
              <a:t>Phase noise</a:t>
            </a:r>
          </a:p>
          <a:p>
            <a:pPr lvl="1"/>
            <a:r>
              <a:rPr lang="en-US" altLang="ko-KR" dirty="0" smtClean="0"/>
              <a:t>Effects of </a:t>
            </a:r>
            <a:r>
              <a:rPr lang="en-US" altLang="ko-KR" dirty="0"/>
              <a:t>l</a:t>
            </a:r>
            <a:r>
              <a:rPr lang="en-US" altLang="ko-KR" dirty="0" smtClean="0"/>
              <a:t>onger symbol duration especially in outdoor channels with high Doppler frequency. (fixed allocation or travelling pilot)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In this contribution,  issues which should be considered to change the OFDM symbol structure are addressed.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7322437" y="6475413"/>
            <a:ext cx="122148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xxx,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78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issue (1)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sz="2400" b="1" dirty="0" smtClean="0">
                <a:ea typeface="굴림" pitchFamily="50" charset="-127"/>
              </a:rPr>
              <a:t>Due to the total power constraint, the power spectral density of 20MHz packets is (</a:t>
            </a:r>
            <a:r>
              <a:rPr lang="en-US" altLang="ko-KR" sz="2400" b="1" dirty="0" smtClean="0">
                <a:ea typeface="굴림" pitchFamily="50" charset="-127"/>
                <a:sym typeface="Symbol"/>
              </a:rPr>
              <a:t>1/4</a:t>
            </a:r>
            <a:r>
              <a:rPr lang="en-US" altLang="ko-KR" sz="2400" b="1" dirty="0" smtClean="0">
                <a:ea typeface="굴림" pitchFamily="50" charset="-127"/>
              </a:rPr>
              <a:t>) lower than 80MHz packets.</a:t>
            </a:r>
            <a:endParaRPr lang="en-US" altLang="ko-KR" sz="2400" dirty="0" smtClean="0">
              <a:ea typeface="굴림" pitchFamily="50" charset="-127"/>
            </a:endParaRPr>
          </a:p>
          <a:p>
            <a:pPr marL="342900" lvl="1" indent="-342900">
              <a:buFontTx/>
              <a:buChar char="•"/>
            </a:pPr>
            <a:endParaRPr lang="en-US" altLang="ko-KR" dirty="0" smtClean="0">
              <a:ea typeface="굴림" pitchFamily="50" charset="-127"/>
            </a:endParaRPr>
          </a:p>
          <a:p>
            <a:pPr marL="342900" lvl="1" indent="-342900">
              <a:buFontTx/>
              <a:buChar char="•"/>
            </a:pPr>
            <a:endParaRPr lang="en-US" altLang="ko-KR" dirty="0" smtClean="0">
              <a:ea typeface="굴림" pitchFamily="50" charset="-127"/>
            </a:endParaRPr>
          </a:p>
          <a:p>
            <a:pPr marL="342900" lvl="1" indent="-342900">
              <a:buFontTx/>
              <a:buChar char="•"/>
            </a:pPr>
            <a:endParaRPr lang="en-US" altLang="ko-KR" dirty="0" smtClean="0">
              <a:ea typeface="굴림" pitchFamily="50" charset="-127"/>
            </a:endParaRPr>
          </a:p>
          <a:p>
            <a:pPr marL="342900" lvl="1" indent="-342900">
              <a:buFontTx/>
              <a:buChar char="•"/>
            </a:pPr>
            <a:endParaRPr lang="en-US" altLang="ko-KR" dirty="0" smtClean="0">
              <a:ea typeface="굴림" pitchFamily="50" charset="-127"/>
            </a:endParaRPr>
          </a:p>
          <a:p>
            <a:pPr marL="342900" lvl="1" indent="-342900">
              <a:buFontTx/>
              <a:buChar char="•"/>
            </a:pPr>
            <a:endParaRPr lang="en-US" altLang="ko-KR" dirty="0" smtClean="0">
              <a:ea typeface="굴림" pitchFamily="50" charset="-127"/>
            </a:endParaRPr>
          </a:p>
          <a:p>
            <a:pPr marL="342900" lvl="1" indent="-342900">
              <a:buFontTx/>
              <a:buChar char="•"/>
            </a:pPr>
            <a:r>
              <a:rPr lang="en-US" altLang="ko-KR" sz="2400" dirty="0" smtClean="0">
                <a:ea typeface="굴림" pitchFamily="50" charset="-127"/>
              </a:rPr>
              <a:t>Then, the coverage of BSS is determined by 20MHz transmission coverage.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xxxx, 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pSp>
        <p:nvGrpSpPr>
          <p:cNvPr id="23" name="그룹 22"/>
          <p:cNvGrpSpPr/>
          <p:nvPr/>
        </p:nvGrpSpPr>
        <p:grpSpPr>
          <a:xfrm>
            <a:off x="1717145" y="3200400"/>
            <a:ext cx="5369456" cy="1752600"/>
            <a:chOff x="1717144" y="3048000"/>
            <a:chExt cx="6116859" cy="2294384"/>
          </a:xfrm>
        </p:grpSpPr>
        <p:cxnSp>
          <p:nvCxnSpPr>
            <p:cNvPr id="7" name="직선 화살표 연결선 6"/>
            <p:cNvCxnSpPr/>
            <p:nvPr/>
          </p:nvCxnSpPr>
          <p:spPr>
            <a:xfrm>
              <a:off x="1717144" y="4973052"/>
              <a:ext cx="410445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5692398" y="4973052"/>
              <a:ext cx="2584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f</a:t>
              </a:r>
              <a:endParaRPr lang="ko-KR" altLang="en-US" dirty="0"/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3517343" y="4344826"/>
              <a:ext cx="1712458" cy="62822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2365216" y="3460884"/>
              <a:ext cx="576064" cy="151216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1" name="직선 화살표 연결선 10"/>
            <p:cNvCxnSpPr/>
            <p:nvPr/>
          </p:nvCxnSpPr>
          <p:spPr>
            <a:xfrm flipH="1">
              <a:off x="2941280" y="3352800"/>
              <a:ext cx="259120" cy="2521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667000" y="3048000"/>
              <a:ext cx="239790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 smtClean="0"/>
                <a:t>PSD of 20MHz BW mode </a:t>
              </a:r>
              <a:endParaRPr lang="ko-KR" altLang="en-US" sz="1600" dirty="0"/>
            </a:p>
          </p:txBody>
        </p:sp>
        <p:cxnSp>
          <p:nvCxnSpPr>
            <p:cNvPr id="13" name="직선 연결선 12"/>
            <p:cNvCxnSpPr/>
            <p:nvPr/>
          </p:nvCxnSpPr>
          <p:spPr>
            <a:xfrm>
              <a:off x="1861160" y="4685020"/>
              <a:ext cx="3744416" cy="0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14" name="직사각형 13"/>
            <p:cNvSpPr/>
            <p:nvPr/>
          </p:nvSpPr>
          <p:spPr>
            <a:xfrm>
              <a:off x="2365216" y="4685020"/>
              <a:ext cx="576064" cy="296416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직사각형 14"/>
            <p:cNvSpPr/>
            <p:nvPr/>
          </p:nvSpPr>
          <p:spPr>
            <a:xfrm>
              <a:off x="3517343" y="4685021"/>
              <a:ext cx="1712458" cy="25834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6" name="직선 화살표 연결선 15"/>
            <p:cNvCxnSpPr/>
            <p:nvPr/>
          </p:nvCxnSpPr>
          <p:spPr>
            <a:xfrm flipH="1">
              <a:off x="3911139" y="3604900"/>
              <a:ext cx="792088" cy="57606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4812648" y="3395246"/>
              <a:ext cx="23466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 smtClean="0"/>
                <a:t>PSD of 80MHz BW mode</a:t>
              </a:r>
              <a:endParaRPr lang="ko-KR" altLang="en-US" sz="1600" dirty="0"/>
            </a:p>
          </p:txBody>
        </p:sp>
        <p:cxnSp>
          <p:nvCxnSpPr>
            <p:cNvPr id="21" name="직선 화살표 연결선 20"/>
            <p:cNvCxnSpPr/>
            <p:nvPr/>
          </p:nvCxnSpPr>
          <p:spPr>
            <a:xfrm flipH="1">
              <a:off x="5438687" y="4095854"/>
              <a:ext cx="792088" cy="57606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6340196" y="3886200"/>
              <a:ext cx="149380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 smtClean="0"/>
                <a:t>PSD of AWGN</a:t>
              </a:r>
              <a:endParaRPr lang="ko-KR" alt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30127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issue (2)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coverage of BSS is the range of a beacon frame with legacy format.</a:t>
            </a:r>
          </a:p>
          <a:p>
            <a:r>
              <a:rPr lang="en-US" altLang="ko-KR" dirty="0" smtClean="0"/>
              <a:t>Packets with 266FFT in 20MHz  have 6dB higher PAPR. (Rule of Thumb)</a:t>
            </a:r>
          </a:p>
          <a:p>
            <a:r>
              <a:rPr lang="en-US" altLang="ko-KR" dirty="0" smtClean="0"/>
              <a:t>Then 6dB more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is required for the same linearity of transmit signal. </a:t>
            </a:r>
          </a:p>
          <a:p>
            <a:pPr lvl="1"/>
            <a:r>
              <a:rPr lang="en-US" altLang="ko-KR" dirty="0" smtClean="0"/>
              <a:t>This means a 20MHz-256FFT packet has shorter range than a legacy 20MHz packet.</a:t>
            </a:r>
          </a:p>
          <a:p>
            <a:r>
              <a:rPr lang="en-US" altLang="ko-KR" dirty="0" smtClean="0"/>
              <a:t>The high PAPR cause the lower energy efficiency in general.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xxxx, 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(3)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Throughput </a:t>
            </a:r>
            <a:r>
              <a:rPr lang="en-US" altLang="ko-KR" dirty="0"/>
              <a:t>loss </a:t>
            </a:r>
            <a:r>
              <a:rPr lang="en-US" altLang="ko-KR" dirty="0" smtClean="0"/>
              <a:t>caused by lower transmit power due to the additional back-off </a:t>
            </a:r>
            <a:r>
              <a:rPr lang="en-US" altLang="ko-KR" dirty="0"/>
              <a:t>can be higher than throughput gain due to </a:t>
            </a:r>
            <a:r>
              <a:rPr lang="en-US" altLang="ko-KR" dirty="0" smtClean="0"/>
              <a:t>longer </a:t>
            </a:r>
            <a:r>
              <a:rPr lang="en-US" altLang="ko-KR" dirty="0"/>
              <a:t>OFDM symbol </a:t>
            </a:r>
            <a:r>
              <a:rPr lang="en-US" altLang="ko-KR" dirty="0" smtClean="0"/>
              <a:t>duration with 256FFT.</a:t>
            </a:r>
          </a:p>
          <a:p>
            <a:endParaRPr lang="en-US" altLang="ko-KR" dirty="0"/>
          </a:p>
          <a:p>
            <a:r>
              <a:rPr lang="en-US" altLang="ko-KR" dirty="0" smtClean="0"/>
              <a:t>We have to choose FFT size carefully with a consideration of PAPR.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xxxx, 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34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Mid-packet CCA (1)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11ac used mid-packet detection for secondary channel CCA</a:t>
            </a:r>
          </a:p>
          <a:p>
            <a:pPr lvl="1"/>
            <a:r>
              <a:rPr lang="en-US" altLang="ko-KR" dirty="0" smtClean="0"/>
              <a:t>Intension:  detect an OBSS transmissions not occupying Primary 20MHz (CCA level  is -72dBm  which is10dB higher than preamble detect levels)</a:t>
            </a:r>
          </a:p>
          <a:p>
            <a:pPr lvl="1"/>
            <a:r>
              <a:rPr lang="en-US" altLang="ko-KR" dirty="0" smtClean="0"/>
              <a:t>In some contributions, CP correlation method was mentioned for mid-packet CCA. </a:t>
            </a:r>
          </a:p>
          <a:p>
            <a:r>
              <a:rPr lang="en-US" altLang="ko-KR" dirty="0" smtClean="0"/>
              <a:t>11ah also adopts mid-packet CCA to detect the secondary transmission.</a:t>
            </a:r>
          </a:p>
          <a:p>
            <a:pPr lvl="1"/>
            <a:r>
              <a:rPr lang="en-US" altLang="ko-KR" dirty="0" smtClean="0"/>
              <a:t>In 11ah, the CP correlation is used for mid-packet CCA.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xxxx, 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Mid-packet CCA (2)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Examples where mid-packet CCA is issued.</a:t>
            </a:r>
          </a:p>
          <a:p>
            <a:pPr lvl="1"/>
            <a:r>
              <a:rPr lang="en-US" altLang="ko-KR" dirty="0" smtClean="0"/>
              <a:t>OBSS with non-aligned primary channel</a:t>
            </a:r>
          </a:p>
          <a:p>
            <a:pPr lvl="2"/>
            <a:r>
              <a:rPr lang="en-US" altLang="ko-KR" dirty="0" smtClean="0"/>
              <a:t>After receiving a packet from own BSS, detect the a packet from OBSS occupying secondary CH.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pPr lvl="1"/>
            <a:r>
              <a:rPr lang="en-US" altLang="ko-KR" dirty="0" smtClean="0"/>
              <a:t>OBSS with aligned primary channel</a:t>
            </a:r>
          </a:p>
          <a:p>
            <a:pPr lvl="2"/>
            <a:r>
              <a:rPr lang="en-US" altLang="ko-KR" dirty="0" smtClean="0"/>
              <a:t>After waiting for end of an OBSS packet, detect the packet from own BSS occupying secondary CH. 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xxxx, 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cxnSp>
        <p:nvCxnSpPr>
          <p:cNvPr id="8" name="직선 연결선 7"/>
          <p:cNvCxnSpPr/>
          <p:nvPr/>
        </p:nvCxnSpPr>
        <p:spPr bwMode="auto">
          <a:xfrm>
            <a:off x="2057400" y="3429000"/>
            <a:ext cx="4419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직선 연결선 8"/>
          <p:cNvCxnSpPr/>
          <p:nvPr/>
        </p:nvCxnSpPr>
        <p:spPr bwMode="auto">
          <a:xfrm>
            <a:off x="2057400" y="3581400"/>
            <a:ext cx="4419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직선 연결선 9"/>
          <p:cNvCxnSpPr/>
          <p:nvPr/>
        </p:nvCxnSpPr>
        <p:spPr bwMode="auto">
          <a:xfrm>
            <a:off x="2057400" y="3733800"/>
            <a:ext cx="4419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직선 연결선 10"/>
          <p:cNvCxnSpPr/>
          <p:nvPr/>
        </p:nvCxnSpPr>
        <p:spPr bwMode="auto">
          <a:xfrm>
            <a:off x="2057400" y="3886200"/>
            <a:ext cx="4419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직선 연결선 11"/>
          <p:cNvCxnSpPr/>
          <p:nvPr/>
        </p:nvCxnSpPr>
        <p:spPr bwMode="auto">
          <a:xfrm>
            <a:off x="2057400" y="4038600"/>
            <a:ext cx="4419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직사각형 12"/>
          <p:cNvSpPr/>
          <p:nvPr/>
        </p:nvSpPr>
        <p:spPr bwMode="auto">
          <a:xfrm>
            <a:off x="2286000" y="3733800"/>
            <a:ext cx="2209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Packet</a:t>
            </a:r>
            <a:r>
              <a:rPr kumimoji="0" lang="en-US" altLang="ko-KR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from own BSS</a:t>
            </a:r>
            <a:endParaRPr kumimoji="0" lang="ko-KR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직사각형 13"/>
          <p:cNvSpPr/>
          <p:nvPr/>
        </p:nvSpPr>
        <p:spPr bwMode="auto">
          <a:xfrm>
            <a:off x="3810000" y="3429000"/>
            <a:ext cx="2057400" cy="304800"/>
          </a:xfrm>
          <a:prstGeom prst="rect">
            <a:avLst/>
          </a:prstGeom>
          <a:solidFill>
            <a:srgbClr val="FFFF00"/>
          </a:solidFill>
          <a:ln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Packet from</a:t>
            </a:r>
            <a:r>
              <a:rPr kumimoji="0" lang="en-US" altLang="ko-KR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BSS</a:t>
            </a:r>
            <a:endParaRPr kumimoji="0" lang="ko-KR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4800" y="3837801"/>
            <a:ext cx="17139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Primary CH of own BSS</a:t>
            </a:r>
            <a:endParaRPr lang="ko-KR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57200" y="3533001"/>
            <a:ext cx="1560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Primary CH of  OBSS</a:t>
            </a:r>
            <a:endParaRPr lang="ko-KR" altLang="en-US" dirty="0"/>
          </a:p>
        </p:txBody>
      </p:sp>
      <p:sp>
        <p:nvSpPr>
          <p:cNvPr id="17" name="직사각형 16"/>
          <p:cNvSpPr/>
          <p:nvPr/>
        </p:nvSpPr>
        <p:spPr bwMode="auto">
          <a:xfrm>
            <a:off x="4876800" y="3352800"/>
            <a:ext cx="1066800" cy="4572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9" name="직선 화살표 연결선 18"/>
          <p:cNvCxnSpPr>
            <a:stCxn id="17" idx="3"/>
          </p:cNvCxnSpPr>
          <p:nvPr/>
        </p:nvCxnSpPr>
        <p:spPr bwMode="auto">
          <a:xfrm>
            <a:off x="5943600" y="3581400"/>
            <a:ext cx="91440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6705600" y="3657600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This data part should be detected.</a:t>
            </a:r>
            <a:endParaRPr lang="ko-KR" altLang="en-US" sz="1600" dirty="0"/>
          </a:p>
        </p:txBody>
      </p:sp>
      <p:cxnSp>
        <p:nvCxnSpPr>
          <p:cNvPr id="34" name="직선 연결선 33"/>
          <p:cNvCxnSpPr/>
          <p:nvPr/>
        </p:nvCxnSpPr>
        <p:spPr bwMode="auto">
          <a:xfrm>
            <a:off x="2057400" y="5435025"/>
            <a:ext cx="4419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5" name="직선 연결선 34"/>
          <p:cNvCxnSpPr/>
          <p:nvPr/>
        </p:nvCxnSpPr>
        <p:spPr bwMode="auto">
          <a:xfrm>
            <a:off x="2057400" y="5587425"/>
            <a:ext cx="4419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직선 연결선 35"/>
          <p:cNvCxnSpPr/>
          <p:nvPr/>
        </p:nvCxnSpPr>
        <p:spPr bwMode="auto">
          <a:xfrm>
            <a:off x="2057400" y="5739825"/>
            <a:ext cx="4419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7" name="직선 연결선 36"/>
          <p:cNvCxnSpPr/>
          <p:nvPr/>
        </p:nvCxnSpPr>
        <p:spPr bwMode="auto">
          <a:xfrm>
            <a:off x="2057400" y="5892225"/>
            <a:ext cx="4419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직선 연결선 37"/>
          <p:cNvCxnSpPr/>
          <p:nvPr/>
        </p:nvCxnSpPr>
        <p:spPr bwMode="auto">
          <a:xfrm>
            <a:off x="2057400" y="6044625"/>
            <a:ext cx="4419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9" name="직사각형 38"/>
          <p:cNvSpPr/>
          <p:nvPr/>
        </p:nvSpPr>
        <p:spPr bwMode="auto">
          <a:xfrm>
            <a:off x="2286000" y="5739825"/>
            <a:ext cx="2209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Packet</a:t>
            </a:r>
            <a:r>
              <a:rPr kumimoji="0" lang="en-US" altLang="ko-KR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from OBSS</a:t>
            </a:r>
            <a:endParaRPr kumimoji="0" lang="ko-KR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직사각형 39"/>
          <p:cNvSpPr/>
          <p:nvPr/>
        </p:nvSpPr>
        <p:spPr bwMode="auto">
          <a:xfrm>
            <a:off x="3810000" y="5435025"/>
            <a:ext cx="2057400" cy="304800"/>
          </a:xfrm>
          <a:prstGeom prst="rect">
            <a:avLst/>
          </a:prstGeom>
          <a:solidFill>
            <a:srgbClr val="FFFF00"/>
          </a:solidFill>
          <a:ln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Packet from</a:t>
            </a:r>
            <a:r>
              <a:rPr kumimoji="0" lang="en-US" altLang="ko-KR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lang="en-US" altLang="ko-KR" sz="1600" dirty="0" smtClean="0">
                <a:solidFill>
                  <a:schemeClr val="tx1"/>
                </a:solidFill>
                <a:latin typeface="Times New Roman" pitchFamily="18" charset="0"/>
              </a:rPr>
              <a:t>own </a:t>
            </a:r>
            <a:r>
              <a:rPr kumimoji="0" lang="en-US" altLang="ko-KR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BSS</a:t>
            </a:r>
            <a:endParaRPr kumimoji="0" lang="ko-KR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04800" y="5843826"/>
            <a:ext cx="1739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Primary CH of two BSSs</a:t>
            </a:r>
            <a:endParaRPr lang="ko-KR" altLang="en-US" dirty="0"/>
          </a:p>
        </p:txBody>
      </p:sp>
      <p:sp>
        <p:nvSpPr>
          <p:cNvPr id="43" name="직사각형 42"/>
          <p:cNvSpPr/>
          <p:nvPr/>
        </p:nvSpPr>
        <p:spPr bwMode="auto">
          <a:xfrm>
            <a:off x="4876800" y="5358825"/>
            <a:ext cx="1066800" cy="4572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4" name="직선 화살표 연결선 43"/>
          <p:cNvCxnSpPr>
            <a:stCxn id="43" idx="3"/>
          </p:cNvCxnSpPr>
          <p:nvPr/>
        </p:nvCxnSpPr>
        <p:spPr bwMode="auto">
          <a:xfrm>
            <a:off x="5943600" y="5587425"/>
            <a:ext cx="91440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6705600" y="5663625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This data part should be detected.</a:t>
            </a:r>
            <a:endParaRPr lang="ko-KR" altLang="en-US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Mid-packet </a:t>
            </a:r>
            <a:r>
              <a:rPr lang="en-US" altLang="ko-KR" dirty="0" smtClean="0"/>
              <a:t>CCA (2)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If OFDMA (simultaneous TX in frequency domain) </a:t>
            </a:r>
            <a:r>
              <a:rPr lang="en-US" altLang="ko-KR" sz="2000" dirty="0"/>
              <a:t>is </a:t>
            </a:r>
            <a:r>
              <a:rPr lang="en-US" altLang="ko-KR" sz="2000" dirty="0" smtClean="0"/>
              <a:t>adopted </a:t>
            </a:r>
            <a:r>
              <a:rPr lang="en-US" altLang="ko-KR" sz="2000" dirty="0"/>
              <a:t>in 11ax, the secondary channel transmission can be </a:t>
            </a:r>
            <a:r>
              <a:rPr lang="en-US" altLang="ko-KR" sz="2000" dirty="0" smtClean="0"/>
              <a:t>very frequent even in single BSS condition.</a:t>
            </a:r>
            <a:endParaRPr lang="en-US" altLang="ko-KR" sz="2000" dirty="0"/>
          </a:p>
          <a:p>
            <a:r>
              <a:rPr lang="en-US" altLang="ko-KR" sz="2000" dirty="0" smtClean="0"/>
              <a:t>The </a:t>
            </a:r>
            <a:r>
              <a:rPr lang="en-US" altLang="ko-KR" sz="2000" dirty="0"/>
              <a:t>miss-detection of secondary </a:t>
            </a:r>
            <a:r>
              <a:rPr lang="en-US" altLang="ko-KR" sz="2000" dirty="0" smtClean="0"/>
              <a:t>channels </a:t>
            </a:r>
            <a:r>
              <a:rPr lang="en-US" altLang="ko-KR" sz="2000" dirty="0"/>
              <a:t>by 11ac devices can cause very harmful effects to </a:t>
            </a:r>
            <a:r>
              <a:rPr lang="en-US" altLang="ko-KR" sz="2000" dirty="0" smtClean="0"/>
              <a:t>11ax operation.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11ax, CCA for secondary channels is as important as that for primary channel.</a:t>
            </a:r>
            <a:endParaRPr lang="en-US" altLang="ko-KR" sz="2000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xxxx, 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20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93597</TotalTime>
  <Words>961</Words>
  <Application>Microsoft Office PowerPoint</Application>
  <PresentationFormat>화면 슬라이드 쇼(4:3)</PresentationFormat>
  <Paragraphs>147</Paragraphs>
  <Slides>12</Slides>
  <Notes>6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4" baseType="lpstr">
      <vt:lpstr>802-11-Submission</vt:lpstr>
      <vt:lpstr>Microsoft Word 97 - 2003 Document</vt:lpstr>
      <vt:lpstr>Issues on 256-FFT per 20MHz</vt:lpstr>
      <vt:lpstr>Background (1)</vt:lpstr>
      <vt:lpstr>Background (2)</vt:lpstr>
      <vt:lpstr>PAPR issue (1)</vt:lpstr>
      <vt:lpstr>PAPR issue (2)</vt:lpstr>
      <vt:lpstr>PAPR (3)</vt:lpstr>
      <vt:lpstr>Mid-packet CCA (1)</vt:lpstr>
      <vt:lpstr>Mid-packet CCA (2)</vt:lpstr>
      <vt:lpstr>Mid-packet CCA (2)</vt:lpstr>
      <vt:lpstr>CFO, SFO and phase noise (1)</vt:lpstr>
      <vt:lpstr>Conclusions</vt:lpstr>
      <vt:lpstr>References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Minho Cheong</cp:lastModifiedBy>
  <cp:revision>1059</cp:revision>
  <cp:lastPrinted>1998-02-10T13:28:06Z</cp:lastPrinted>
  <dcterms:created xsi:type="dcterms:W3CDTF">2007-05-21T21:00:37Z</dcterms:created>
  <dcterms:modified xsi:type="dcterms:W3CDTF">2014-09-15T07:10:16Z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