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69" r:id="rId5"/>
    <p:sldId id="270" r:id="rId6"/>
    <p:sldId id="272" r:id="rId7"/>
    <p:sldId id="283" r:id="rId8"/>
    <p:sldId id="282" r:id="rId9"/>
    <p:sldId id="273" r:id="rId10"/>
    <p:sldId id="277" r:id="rId11"/>
    <p:sldId id="278" r:id="rId12"/>
    <p:sldId id="285" r:id="rId13"/>
    <p:sldId id="275" r:id="rId14"/>
    <p:sldId id="279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13" clrIdx="0"/>
  <p:cmAuthor id="1" name="Chao-Chun Wang" initials="CW" lastIdx="1" clrIdx="1"/>
  <p:cmAuthor id="2" name="mtk30122" initials="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9" autoAdjust="0"/>
  </p:normalViewPr>
  <p:slideViewPr>
    <p:cSldViewPr>
      <p:cViewPr>
        <p:scale>
          <a:sx n="100" d="100"/>
          <a:sy n="100" d="100"/>
        </p:scale>
        <p:origin x="-1104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24" y="-108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2841" y="8982075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</a:t>
            </a:r>
            <a:r>
              <a:rPr lang="en-US" dirty="0"/>
              <a:t>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/>
              <a:t>Page </a:t>
            </a:r>
            <a:fld id="{09E1433C-D9BD-4FF0-A52D-1540150004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5750" y="95250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87825" y="8991600"/>
            <a:ext cx="172540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latin typeface="Times New Roman" pitchFamily="18" charset="0"/>
                <a:ea typeface="+mn-ea"/>
                <a:cs typeface="Arial" charset="0"/>
              </a:defRPr>
            </a:lvl1pPr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 et. al,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/>
              <a:t>Page </a:t>
            </a:r>
            <a:fld id="{D0788BD5-72AE-47FF-A0D1-7224C50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300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 et. al,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D0788BD5-72AE-47FF-A0D1-7224C507575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08850" y="6453188"/>
            <a:ext cx="123507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93FD3FF-EE59-453B-ADC2-CC4E94CF3C9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019925" y="6453188"/>
            <a:ext cx="15240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etc.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35825" y="6453188"/>
            <a:ext cx="1308100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41CC15B-04D0-4874-AF54-CB5FD8BAF1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0400" y="6453188"/>
            <a:ext cx="1533525" cy="369332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</a:p>
          <a:p>
            <a:pPr>
              <a:defRPr/>
            </a:pP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D1A4D92-B811-4C1B-B34A-C0B212369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53188"/>
            <a:ext cx="153352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Tianyu</a:t>
            </a:r>
            <a:r>
              <a:rPr lang="en-US" dirty="0" smtClean="0"/>
              <a:t> Wu,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/>
              <a:t>Slide </a:t>
            </a:r>
            <a:fld id="{18C62ADA-77E4-439D-9428-AD2D99553BB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8425" y="333375"/>
            <a:ext cx="32797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802.11-14/1227r1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latin typeface="Times New Roman" charset="0"/>
                <a:cs typeface="MS PGothic" pitchFamily="34" charset="-128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cs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anyu.w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homas.pare@mediatek.com" TargetMode="External"/><Relationship Id="rId4" Type="http://schemas.openxmlformats.org/officeDocument/2006/relationships/hyperlink" Target="mailto:jianhan.liu@mediatek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Slide </a:t>
            </a:r>
            <a:fld id="{A36C3DC4-A9A3-4DE4-B347-56C661B4C5F5}" type="slidenum">
              <a:rPr lang="en-US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OFDMA Performance Analysis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2014-09-15</a:t>
            </a:r>
            <a:endParaRPr lang="en-US" sz="2000" b="0" dirty="0" smtClean="0"/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323850" y="1844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819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Sept 2014</a:t>
            </a:r>
          </a:p>
        </p:txBody>
      </p:sp>
      <p:graphicFrame>
        <p:nvGraphicFramePr>
          <p:cNvPr id="14" name="Table 55"/>
          <p:cNvGraphicFramePr>
            <a:graphicFrameLocks noGrp="1"/>
          </p:cNvGraphicFramePr>
          <p:nvPr/>
        </p:nvGraphicFramePr>
        <p:xfrm>
          <a:off x="755650" y="2273300"/>
          <a:ext cx="7559675" cy="913132"/>
        </p:xfrm>
        <a:graphic>
          <a:graphicData uri="http://schemas.openxmlformats.org/drawingml/2006/table">
            <a:tbl>
              <a:tblPr/>
              <a:tblGrid>
                <a:gridCol w="1270000"/>
                <a:gridCol w="1592263"/>
                <a:gridCol w="1385887"/>
                <a:gridCol w="1152525"/>
                <a:gridCol w="2159000"/>
              </a:tblGrid>
              <a:tr h="182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Affiliations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Address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Phone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algun Gothic" pitchFamily="34" charset="-127"/>
                        </a:rPr>
                        <a:t>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algun Gothic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Tianyu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Wu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3"/>
                        </a:rPr>
                        <a:t>tianyu.wu@mediatek.com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Jianhan Liu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jianhan.liu@mediatek.com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James Wang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Mediatek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  <a:hlinkClick r:id="rId4"/>
                        </a:rPr>
                        <a:t>james.wang@mediatek.com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Arial" pitchFamily="34" charset="0"/>
                      </a:endParaRPr>
                    </a:p>
                  </a:txBody>
                  <a:tcPr marL="52028" marR="52028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Thomas Pare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</a:rPr>
                        <a:t>Mediatek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Arial" pitchFamily="34" charset="0"/>
                        </a:rPr>
                        <a:t>San Jose, CA, USA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393939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itchFamily="18" charset="0"/>
                          <a:hlinkClick r:id="rId5"/>
                        </a:rPr>
                        <a:t>thomas.pare@mediatek.com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on different channel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174232" cy="4400128"/>
          </a:xfrm>
        </p:spPr>
        <p:txBody>
          <a:bodyPr/>
          <a:lstStyle/>
          <a:p>
            <a:r>
              <a:rPr lang="en-US" sz="2000" dirty="0" smtClean="0"/>
              <a:t>On </a:t>
            </a:r>
            <a:r>
              <a:rPr lang="en-US" sz="2000" dirty="0" err="1" smtClean="0"/>
              <a:t>Umi</a:t>
            </a:r>
            <a:r>
              <a:rPr lang="en-US" sz="2000" dirty="0" smtClean="0"/>
              <a:t> channel, the OFDMA performance drops faster that channel D. </a:t>
            </a:r>
          </a:p>
          <a:p>
            <a:pPr lvl="1"/>
            <a:r>
              <a:rPr lang="en-US" sz="1600" dirty="0" smtClean="0"/>
              <a:t>Within coherence BW, the OFDMA performance is close to the max throughput (&gt; 95%)</a:t>
            </a:r>
          </a:p>
          <a:p>
            <a:pPr lvl="1"/>
            <a:endParaRPr lang="en-US" dirty="0" smtClean="0"/>
          </a:p>
          <a:p>
            <a:r>
              <a:rPr lang="en-US" sz="2000" dirty="0" smtClean="0"/>
              <a:t>RB size around 5MHz can achieve &gt;90% throughput for indoor </a:t>
            </a:r>
            <a:r>
              <a:rPr lang="en-US" sz="2000" dirty="0" smtClean="0"/>
              <a:t>channels </a:t>
            </a:r>
            <a:r>
              <a:rPr lang="en-US" sz="2000" dirty="0" smtClean="0"/>
              <a:t>and close to 90% for outdoor channel </a:t>
            </a:r>
            <a:r>
              <a:rPr lang="en-US" sz="2000" dirty="0" smtClean="0"/>
              <a:t>models.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564904"/>
            <a:ext cx="4541912" cy="3406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With </a:t>
            </a:r>
            <a:r>
              <a:rPr lang="en-US" sz="2000" dirty="0" smtClean="0"/>
              <a:t>more active </a:t>
            </a:r>
            <a:r>
              <a:rPr lang="en-US" sz="2000" dirty="0" smtClean="0"/>
              <a:t>STAs participating in the OFDMA transmission, </a:t>
            </a:r>
            <a:r>
              <a:rPr lang="en-US" sz="2000" dirty="0" smtClean="0"/>
              <a:t>larger throughput </a:t>
            </a:r>
            <a:r>
              <a:rPr lang="en-US" sz="2000" dirty="0" smtClean="0"/>
              <a:t>gain can be </a:t>
            </a:r>
            <a:r>
              <a:rPr lang="en-US" sz="2000" dirty="0" smtClean="0"/>
              <a:t>achieved</a:t>
            </a:r>
          </a:p>
          <a:p>
            <a:pPr lvl="1"/>
            <a:r>
              <a:rPr lang="en-US" sz="1600" dirty="0" smtClean="0"/>
              <a:t>With 10-20 active STAs, the throughput gain is already quite good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RB size shall be selected as a balance of OFDMA throughput gain and overhead.</a:t>
            </a:r>
          </a:p>
          <a:p>
            <a:pPr lvl="1"/>
            <a:r>
              <a:rPr lang="en-US" dirty="0" smtClean="0"/>
              <a:t>RB size of 5MHz can achieve over 90% gain on channel D and close to 90% gain on </a:t>
            </a:r>
            <a:r>
              <a:rPr lang="en-US" dirty="0" err="1" smtClean="0"/>
              <a:t>Umi</a:t>
            </a:r>
            <a:r>
              <a:rPr lang="en-US" dirty="0" smtClean="0"/>
              <a:t> channel</a:t>
            </a:r>
          </a:p>
          <a:p>
            <a:pPr lvl="1"/>
            <a:r>
              <a:rPr lang="en-US" dirty="0" smtClean="0"/>
              <a:t>Overhead depends on PHY and MAC design details and is hard to numerically evaluate for now. </a:t>
            </a:r>
          </a:p>
          <a:p>
            <a:pPr lvl="1"/>
            <a:r>
              <a:rPr lang="en-US" dirty="0" smtClean="0"/>
              <a:t>If OFDMA is selected as </a:t>
            </a:r>
            <a:r>
              <a:rPr lang="en-US" dirty="0" smtClean="0"/>
              <a:t>a feature for 11ax, the design shall targeting at supporting smaller RB size (&lt;= 5MHz) to benefit from the OFDMA throughput gain.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US" sz="2000" dirty="0" smtClean="0"/>
              <a:t>OFDMA is a promising technology to increase the area throughput</a:t>
            </a:r>
          </a:p>
          <a:p>
            <a:endParaRPr lang="en-US" sz="800" dirty="0" smtClean="0"/>
          </a:p>
          <a:p>
            <a:r>
              <a:rPr lang="en-US" sz="2000" dirty="0" smtClean="0"/>
              <a:t>From PHY POV, OFDMA can benefit from diversity gain </a:t>
            </a:r>
          </a:p>
          <a:p>
            <a:pPr lvl="1"/>
            <a:r>
              <a:rPr lang="en-US" sz="1600" dirty="0" smtClean="0"/>
              <a:t>By assigning each resource blocks (RBs)</a:t>
            </a:r>
            <a:r>
              <a:rPr lang="en-US" sz="1600" baseline="30000" dirty="0" smtClean="0"/>
              <a:t>*</a:t>
            </a:r>
            <a:r>
              <a:rPr lang="en-US" sz="1600" dirty="0" smtClean="0"/>
              <a:t> to the STA with highest SINR, OFDMA can benefit from multi user diversity and frequency diversity gain.</a:t>
            </a:r>
          </a:p>
          <a:p>
            <a:pPr lvl="1"/>
            <a:r>
              <a:rPr lang="en-US" sz="1600" dirty="0" smtClean="0"/>
              <a:t>System complexity and OFDMA throughput is a tradeoff:</a:t>
            </a:r>
          </a:p>
          <a:p>
            <a:pPr lvl="2"/>
            <a:r>
              <a:rPr lang="en-US" sz="1400" dirty="0" smtClean="0"/>
              <a:t>More active STAs participating in the OFDMA transmission will bring higher throughput gain but lead to larger scheduling complexity. </a:t>
            </a:r>
          </a:p>
          <a:p>
            <a:pPr lvl="2"/>
            <a:r>
              <a:rPr lang="en-US" sz="1400" dirty="0" smtClean="0"/>
              <a:t>On frequency selective fading channels, smaller RB size will bring higher throughput gain but lead to larger signaling and scheduling complexity</a:t>
            </a:r>
          </a:p>
          <a:p>
            <a:endParaRPr lang="en-US" sz="800" dirty="0" smtClean="0"/>
          </a:p>
          <a:p>
            <a:r>
              <a:rPr lang="en-US" sz="2000" dirty="0" smtClean="0"/>
              <a:t>In this contribution, we study the OFDMA performance on frequency selective fading channels</a:t>
            </a:r>
          </a:p>
          <a:p>
            <a:endParaRPr lang="en-US" sz="1000" b="0" dirty="0" smtClean="0"/>
          </a:p>
          <a:p>
            <a:pPr>
              <a:buNone/>
            </a:pPr>
            <a:r>
              <a:rPr lang="en-US" sz="1400" b="0" baseline="30000" dirty="0" smtClean="0"/>
              <a:t>*</a:t>
            </a:r>
            <a:r>
              <a:rPr lang="en-US" sz="1400" b="0" dirty="0" smtClean="0"/>
              <a:t>Note: RB is considered as a number of  subcarriers on all symbols of the packet. Do not consider time domain granularity in this contribution.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7188200" y="6464396"/>
            <a:ext cx="1355725" cy="369332"/>
          </a:xfrm>
        </p:spPr>
        <p:txBody>
          <a:bodyPr/>
          <a:lstStyle/>
          <a:p>
            <a:r>
              <a:rPr lang="en-US" dirty="0" err="1" smtClean="0">
                <a:ea typeface="MS PGothic" pitchFamily="34" charset="-128"/>
              </a:rPr>
              <a:t>Tianyu</a:t>
            </a:r>
            <a:r>
              <a:rPr lang="en-US" dirty="0" smtClean="0">
                <a:ea typeface="MS PGothic" pitchFamily="34" charset="-128"/>
              </a:rPr>
              <a:t> Wu etc. </a:t>
            </a:r>
            <a:r>
              <a:rPr lang="en-US" dirty="0" err="1" smtClean="0">
                <a:ea typeface="MS PGothic" pitchFamily="34" charset="-128"/>
              </a:rPr>
              <a:t>MediaTek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9" name="Date Placeholder 9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55390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MS PGothic" pitchFamily="34" charset="-128"/>
              </a:rPr>
              <a:t>Sept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pPr lvl="0"/>
            <a:r>
              <a:rPr lang="en-US" dirty="0" smtClean="0"/>
              <a:t>OFDMA PHY throughput depends on:</a:t>
            </a:r>
          </a:p>
          <a:p>
            <a:pPr lvl="1"/>
            <a:r>
              <a:rPr lang="en-US" dirty="0" smtClean="0"/>
              <a:t>Number of active STAs participating OFDMA transmission</a:t>
            </a:r>
          </a:p>
          <a:p>
            <a:pPr lvl="2"/>
            <a:r>
              <a:rPr lang="en-US" dirty="0" smtClean="0"/>
              <a:t>Affect the </a:t>
            </a:r>
            <a:r>
              <a:rPr lang="en-US" dirty="0" smtClean="0"/>
              <a:t>multi-user diversity </a:t>
            </a:r>
            <a:r>
              <a:rPr lang="en-US" dirty="0" smtClean="0"/>
              <a:t>gain</a:t>
            </a:r>
          </a:p>
          <a:p>
            <a:pPr lvl="1"/>
            <a:r>
              <a:rPr lang="en-US" dirty="0" smtClean="0"/>
              <a:t>Size of resource blocks(RB)</a:t>
            </a:r>
          </a:p>
          <a:p>
            <a:pPr lvl="2"/>
            <a:r>
              <a:rPr lang="en-US" dirty="0" smtClean="0"/>
              <a:t>Affect the frequency diversity gain </a:t>
            </a:r>
          </a:p>
          <a:p>
            <a:pPr lvl="1"/>
            <a:r>
              <a:rPr lang="en-US" dirty="0" smtClean="0"/>
              <a:t>Channel model</a:t>
            </a:r>
          </a:p>
          <a:p>
            <a:pPr lvl="2"/>
            <a:r>
              <a:rPr lang="en-US" dirty="0" smtClean="0"/>
              <a:t>Different channel model will have different coherence BW and lead to different RB size requirement</a:t>
            </a:r>
          </a:p>
          <a:p>
            <a:pPr lvl="1"/>
            <a:r>
              <a:rPr lang="en-US" dirty="0" smtClean="0"/>
              <a:t>Scheduling scheme.</a:t>
            </a:r>
          </a:p>
          <a:p>
            <a:pPr lvl="2"/>
            <a:r>
              <a:rPr lang="en-US" dirty="0" smtClean="0"/>
              <a:t>Simple throughput maximizing scheduling is used in the analysis</a:t>
            </a:r>
          </a:p>
          <a:p>
            <a:pPr lvl="1"/>
            <a:r>
              <a:rPr lang="en-US" dirty="0" smtClean="0"/>
              <a:t>Power allocation etc.</a:t>
            </a:r>
          </a:p>
          <a:p>
            <a:pPr lvl="2"/>
            <a:r>
              <a:rPr lang="en-US" dirty="0" smtClean="0"/>
              <a:t>For simplicity, we do equal power allocation on all RBs.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 throughput </a:t>
            </a:r>
            <a:r>
              <a:rPr lang="en-US" dirty="0" err="1" smtClean="0"/>
              <a:t>vs</a:t>
            </a:r>
            <a:r>
              <a:rPr lang="en-US" dirty="0" smtClean="0"/>
              <a:t> Number of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382144" cy="4400128"/>
          </a:xfrm>
        </p:spPr>
        <p:txBody>
          <a:bodyPr/>
          <a:lstStyle/>
          <a:p>
            <a:r>
              <a:rPr lang="en-US" sz="2000" dirty="0" smtClean="0"/>
              <a:t>More active STAs achieve higher throughput gain</a:t>
            </a:r>
          </a:p>
          <a:p>
            <a:endParaRPr lang="en-US" sz="2000" dirty="0" smtClean="0"/>
          </a:p>
          <a:p>
            <a:r>
              <a:rPr lang="en-US" sz="2000" dirty="0" smtClean="0"/>
              <a:t>The number of active STAs restricted by delay and overhead</a:t>
            </a:r>
            <a:endParaRPr lang="en-US" sz="1600" dirty="0" smtClean="0"/>
          </a:p>
          <a:p>
            <a:endParaRPr lang="en-US" sz="2000" dirty="0" smtClean="0"/>
          </a:p>
          <a:p>
            <a:r>
              <a:rPr lang="en-US" sz="2000" dirty="0" smtClean="0"/>
              <a:t>10-20 active STAs can achieve quite good throughput </a:t>
            </a:r>
            <a:r>
              <a:rPr lang="en-US" sz="2000" dirty="0" smtClean="0"/>
              <a:t>gain</a:t>
            </a:r>
          </a:p>
          <a:p>
            <a:endParaRPr lang="en-US" sz="2000" dirty="0" smtClean="0"/>
          </a:p>
          <a:p>
            <a:r>
              <a:rPr lang="en-US" sz="2000" dirty="0" smtClean="0"/>
              <a:t>We use 10 active STAs in the following simulations.</a:t>
            </a: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492896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 BW for Channel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pPr lvl="0">
              <a:defRPr/>
            </a:pPr>
            <a:r>
              <a:rPr lang="en-US" sz="2000" dirty="0" smtClean="0"/>
              <a:t>Coherence BW can be calculated from RMS delay spread.</a:t>
            </a:r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 lvl="0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RB size selected within the coherence BW shall bring little OFDMA throughput loss</a:t>
            </a:r>
          </a:p>
          <a:p>
            <a:pPr lvl="1">
              <a:defRPr/>
            </a:pPr>
            <a:r>
              <a:rPr lang="en-US" sz="1600" dirty="0" smtClean="0"/>
              <a:t>However, the coherence BW is quite small especially for outdoor channels</a:t>
            </a:r>
          </a:p>
          <a:p>
            <a:pPr lvl="1">
              <a:defRPr/>
            </a:pPr>
            <a:r>
              <a:rPr lang="en-US" sz="1600" dirty="0" smtClean="0"/>
              <a:t>How RB size affect the OFDMA throughput will be studied in the following simulations.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/>
        </p:nvGraphicFramePr>
        <p:xfrm>
          <a:off x="755576" y="2420888"/>
          <a:ext cx="7776865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296144"/>
                <a:gridCol w="1728192"/>
                <a:gridCol w="1728192"/>
                <a:gridCol w="172819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RMS delay spread (ns)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Coherence BW</a:t>
                      </a:r>
                    </a:p>
                    <a:p>
                      <a:r>
                        <a:rPr lang="en-US" dirty="0" smtClean="0"/>
                        <a:t>(MHz,</a:t>
                      </a:r>
                      <a:r>
                        <a:rPr lang="en-US" baseline="0" dirty="0" smtClean="0"/>
                        <a:t> 0.5 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Sub-carriers</a:t>
                      </a:r>
                      <a:r>
                        <a:rPr lang="en-US" baseline="0" dirty="0" smtClean="0"/>
                        <a:t> for 1x OFDMA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Sub-carriers</a:t>
                      </a:r>
                      <a:r>
                        <a:rPr lang="en-US" baseline="0" dirty="0" smtClean="0"/>
                        <a:t> for 4x OFDMA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Umi</a:t>
                      </a:r>
                      <a:r>
                        <a:rPr lang="en-US" baseline="0" dirty="0" smtClean="0"/>
                        <a:t> LOS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Umi</a:t>
                      </a:r>
                      <a:r>
                        <a:rPr lang="en-US" baseline="0" dirty="0" smtClean="0"/>
                        <a:t> NLOS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/>
          <a:lstStyle/>
          <a:p>
            <a:r>
              <a:rPr lang="en-US" sz="2000" dirty="0" smtClean="0"/>
              <a:t>Assume 10 active STAs with traffic for a BSS</a:t>
            </a:r>
          </a:p>
          <a:p>
            <a:pPr lvl="1"/>
            <a:r>
              <a:rPr lang="en-US" sz="1600" dirty="0" smtClean="0"/>
              <a:t>Assuming same long term fading (path loss + shadowing 100db) for all STAs</a:t>
            </a:r>
          </a:p>
          <a:p>
            <a:pPr lvl="1"/>
            <a:r>
              <a:rPr lang="en-US" sz="1600" dirty="0" smtClean="0"/>
              <a:t>Small scale fading between AP and STAs follow channel model D and </a:t>
            </a:r>
            <a:r>
              <a:rPr lang="en-US" sz="1600" dirty="0" err="1" smtClean="0"/>
              <a:t>Umi</a:t>
            </a:r>
            <a:r>
              <a:rPr lang="en-US" sz="1600" dirty="0" smtClean="0"/>
              <a:t> NLOS</a:t>
            </a:r>
            <a:endParaRPr lang="en-US" sz="2000" dirty="0" smtClean="0"/>
          </a:p>
          <a:p>
            <a:r>
              <a:rPr lang="en-US" sz="2000" dirty="0" smtClean="0"/>
              <a:t>Scheduling scheme: AP assign each RB to the STA with highest average SINR</a:t>
            </a:r>
          </a:p>
          <a:p>
            <a:r>
              <a:rPr lang="en-US" sz="2000" dirty="0" smtClean="0"/>
              <a:t>Simulation on DL OFDMA with fixed </a:t>
            </a:r>
            <a:r>
              <a:rPr lang="en-US" sz="2000" dirty="0" err="1" smtClean="0"/>
              <a:t>Tx</a:t>
            </a:r>
            <a:r>
              <a:rPr lang="en-US" sz="2000" dirty="0" smtClean="0"/>
              <a:t> power 20dbm</a:t>
            </a:r>
          </a:p>
          <a:p>
            <a:pPr lvl="1"/>
            <a:r>
              <a:rPr lang="en-US" sz="1600" dirty="0" smtClean="0"/>
              <a:t>The PHY throughput shall be same for UL OFDMA as long as sum </a:t>
            </a:r>
            <a:r>
              <a:rPr lang="en-US" sz="1600" dirty="0" err="1" smtClean="0"/>
              <a:t>Tx</a:t>
            </a:r>
            <a:r>
              <a:rPr lang="en-US" sz="1600" dirty="0" smtClean="0"/>
              <a:t> power of all OFDMA STAs are the same. </a:t>
            </a:r>
          </a:p>
          <a:p>
            <a:r>
              <a:rPr lang="en-US" sz="2000" dirty="0" smtClean="0"/>
              <a:t>We compare the OFDM throughput averaged over all STAs, OFDM throughput of max AP to STA pair and OFDMA throughput with different size of resource blocks. </a:t>
            </a:r>
          </a:p>
          <a:p>
            <a:pPr lvl="1"/>
            <a:r>
              <a:rPr lang="en-US" sz="1600" dirty="0" smtClean="0"/>
              <a:t>Genie MCS: MCS to achieve highest throughput</a:t>
            </a:r>
          </a:p>
          <a:p>
            <a:pPr lvl="1"/>
            <a:r>
              <a:rPr lang="en-US" sz="1600" dirty="0" smtClean="0"/>
              <a:t>80MHz total BW, LDPC for all links</a:t>
            </a:r>
          </a:p>
          <a:p>
            <a:pPr lvl="1"/>
            <a:r>
              <a:rPr lang="en-US" sz="1600" dirty="0" smtClean="0"/>
              <a:t>All the sub carriers are treated as data subcarriers for simplicity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 for </a:t>
            </a:r>
            <a:r>
              <a:rPr lang="en-US" dirty="0" err="1" smtClean="0"/>
              <a:t>Umi</a:t>
            </a:r>
            <a:r>
              <a:rPr lang="en-US" dirty="0" smtClean="0"/>
              <a:t> </a:t>
            </a:r>
            <a:r>
              <a:rPr lang="en-US" dirty="0" smtClean="0"/>
              <a:t>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3598168" cy="1944216"/>
          </a:xfrm>
        </p:spPr>
        <p:txBody>
          <a:bodyPr/>
          <a:lstStyle/>
          <a:p>
            <a:r>
              <a:rPr lang="en-US" sz="1400" dirty="0" smtClean="0"/>
              <a:t>With RB = 1sc, 130% throughput gain over OFDM average and 60% gain over OFDM max can be achieved. </a:t>
            </a:r>
          </a:p>
          <a:p>
            <a:r>
              <a:rPr lang="en-US" sz="1400" dirty="0" smtClean="0"/>
              <a:t>To achieve over 90% of the optimal throughput, max RB size will be 8 sub carriers (2.5 </a:t>
            </a:r>
            <a:r>
              <a:rPr lang="en-US" sz="1400" dirty="0" err="1" smtClean="0"/>
              <a:t>Mhz</a:t>
            </a:r>
            <a:r>
              <a:rPr lang="en-US" sz="1400" dirty="0" smtClean="0"/>
              <a:t>).</a:t>
            </a:r>
          </a:p>
          <a:p>
            <a:r>
              <a:rPr lang="en-US" sz="1400" dirty="0" smtClean="0"/>
              <a:t>4x OFDMA symbol has similar results as 1x OFDMA symbol.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556792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631586"/>
            <a:ext cx="3858344" cy="2893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300192" y="5517232"/>
            <a:ext cx="1413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1x OFDMA symbol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11960" y="5960313"/>
            <a:ext cx="1413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4x OFDMA symbol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 for channel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3454152" cy="4114800"/>
          </a:xfrm>
        </p:spPr>
        <p:txBody>
          <a:bodyPr/>
          <a:lstStyle/>
          <a:p>
            <a:r>
              <a:rPr lang="en-US" sz="1400" dirty="0" smtClean="0"/>
              <a:t>With RB = 1sc, 130% throughput gain over OFDM average and 75% gain over OFDM max can be achieved. </a:t>
            </a:r>
          </a:p>
          <a:p>
            <a:r>
              <a:rPr lang="en-US" sz="1400" dirty="0" smtClean="0"/>
              <a:t>To achieve over 90% of the optimal throughput, max RB size will be 16 sub carriers (5 </a:t>
            </a:r>
            <a:r>
              <a:rPr lang="en-US" sz="1400" dirty="0" err="1" smtClean="0"/>
              <a:t>Mhz</a:t>
            </a:r>
            <a:r>
              <a:rPr lang="en-US" sz="1400" dirty="0" smtClean="0"/>
              <a:t>).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2014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060848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40" y="3429000"/>
            <a:ext cx="4035152" cy="302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SNR distribution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The SNR distribution comparison supports the OFDMA throughput gain.</a:t>
            </a:r>
          </a:p>
          <a:p>
            <a:r>
              <a:rPr lang="en-US" sz="1600" dirty="0" smtClean="0"/>
              <a:t>Within coherence BW, the SNR distribution is very close.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Tianyu Wu, etc. </a:t>
            </a:r>
          </a:p>
          <a:p>
            <a:pPr>
              <a:defRPr/>
            </a:pPr>
            <a:r>
              <a:rPr lang="en-US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716485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782299" y="270892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UMI channels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87987" y="270892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Channel D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66253" y="2718445"/>
            <a:ext cx="533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25D6F8B-C72F-41D9-A9CA-7B5B267E98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301F76-0569-45FA-BEC7-657A4CDB8B44}">
  <ds:schemaRefs>
    <ds:schemaRef ds:uri="http://schemas.microsoft.com/office/2006/metadata/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28CDA56-3F9A-465B-BDDD-B27AA0213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25745</TotalTime>
  <Words>1036</Words>
  <Application>Microsoft Office PowerPoint</Application>
  <PresentationFormat>On-screen Show (4:3)</PresentationFormat>
  <Paragraphs>194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OFDMA Performance Analysis</vt:lpstr>
      <vt:lpstr>Background</vt:lpstr>
      <vt:lpstr>OFDMA performance</vt:lpstr>
      <vt:lpstr>OFDMA throughput vs Number of STAs</vt:lpstr>
      <vt:lpstr>Coherence BW for Channel models</vt:lpstr>
      <vt:lpstr>Simulation settings</vt:lpstr>
      <vt:lpstr>Performance comparison for Umi Ch</vt:lpstr>
      <vt:lpstr>Performance comparison for channel D</vt:lpstr>
      <vt:lpstr>SNR distribution comparison</vt:lpstr>
      <vt:lpstr>Comparison on different channel models</vt:lpstr>
      <vt:lpstr>Conclusions</vt:lpstr>
    </vt:vector>
  </TitlesOfParts>
  <Company>MediaTek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OBSS Mitigation</dc:title>
  <dc:creator>Chao-Chun Wang</dc:creator>
  <cp:lastModifiedBy>mtk06611</cp:lastModifiedBy>
  <cp:revision>1014</cp:revision>
  <cp:lastPrinted>1998-02-10T13:28:06Z</cp:lastPrinted>
  <dcterms:created xsi:type="dcterms:W3CDTF">2013-11-12T02:05:18Z</dcterms:created>
  <dcterms:modified xsi:type="dcterms:W3CDTF">2014-09-15T18:05:51Z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-1066041006</vt:i4>
  </property>
  <property fmtid="{D5CDD505-2E9C-101B-9397-08002B2CF9AE}" pid="3" name="_NewReviewCycle">
    <vt:lpwstr/>
  </property>
  <property fmtid="{D5CDD505-2E9C-101B-9397-08002B2CF9AE}" pid="4" name="_EmailSubject">
    <vt:lpwstr>Draft slides </vt:lpwstr>
  </property>
  <property fmtid="{D5CDD505-2E9C-101B-9397-08002B2CF9AE}" pid="5" name="_AuthorEmail">
    <vt:lpwstr>Tianyu.Wu@mediatek.com</vt:lpwstr>
  </property>
  <property fmtid="{D5CDD505-2E9C-101B-9397-08002B2CF9AE}" pid="6" name="_AuthorEmailDisplayName">
    <vt:lpwstr>Tianyu Wu</vt:lpwstr>
  </property>
  <property fmtid="{D5CDD505-2E9C-101B-9397-08002B2CF9AE}" pid="7" name="_PreviousAdHocReviewCycleID">
    <vt:i4>-2138209084</vt:i4>
  </property>
  <property fmtid="{D5CDD505-2E9C-101B-9397-08002B2CF9AE}" pid="8" name="ContentTypeId">
    <vt:lpwstr>0x010100CF35B28524BC8F40AD75CB2EAA4AAEB4</vt:lpwstr>
  </property>
</Properties>
</file>