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90" r:id="rId3"/>
    <p:sldId id="289" r:id="rId4"/>
    <p:sldId id="279" r:id="rId5"/>
    <p:sldId id="280" r:id="rId6"/>
    <p:sldId id="281" r:id="rId7"/>
    <p:sldId id="282" r:id="rId8"/>
    <p:sldId id="285" r:id="rId9"/>
    <p:sldId id="286" r:id="rId10"/>
    <p:sldId id="287" r:id="rId11"/>
    <p:sldId id="288" r:id="rId12"/>
    <p:sldId id="291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1" autoAdjust="0"/>
    <p:restoredTop sz="97114" autoAdjust="0"/>
  </p:normalViewPr>
  <p:slideViewPr>
    <p:cSldViewPr>
      <p:cViewPr>
        <p:scale>
          <a:sx n="90" d="100"/>
          <a:sy n="90" d="100"/>
        </p:scale>
        <p:origin x="-1266" y="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802.11-13/0099r0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802.11-13/0099r0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</a:t>
            </a:r>
            <a:r>
              <a:rPr lang="en-US" dirty="0" smtClean="0">
                <a:latin typeface="Arial" pitchFamily="34" charset="0"/>
              </a:rPr>
              <a:t>802.11-10/0903r0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4863"/>
            <a:ext cx="315297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802.11-14/1223r1</a:t>
            </a:r>
            <a:endParaRPr lang="en-US" sz="1600" b="1" dirty="0">
              <a:latin typeface="Arial" pitchFamily="34" charset="0"/>
            </a:endParaRP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9188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8806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 2014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6681329" y="6477000"/>
            <a:ext cx="18530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hangingPunct="0"/>
            <a:r>
              <a:rPr lang="en-US" dirty="0" smtClean="0">
                <a:latin typeface="Arial" pitchFamily="34" charset="0"/>
              </a:rPr>
              <a:t>Brian Hart (Cisco Systems)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4324765" y="6500167"/>
            <a:ext cx="5706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Slide </a:t>
            </a:r>
            <a:fld id="{E198E265-BFE8-459D-8CAE-3BAA5BC09AB2}" type="slidenum">
              <a:rPr lang="en-US" smtClean="0">
                <a:latin typeface="Arial" pitchFamily="34" charset="0"/>
              </a:rPr>
              <a:t>‹#›</a:t>
            </a:fld>
            <a:endParaRPr lang="en-US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ianh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 smtClean="0"/>
              <a:t>Stadium Measurements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306218"/>
              </p:ext>
            </p:extLst>
          </p:nvPr>
        </p:nvGraphicFramePr>
        <p:xfrm>
          <a:off x="685800" y="3429000"/>
          <a:ext cx="7696200" cy="1970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1219200"/>
                <a:gridCol w="1600200"/>
                <a:gridCol w="342900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kern="0" dirty="0" smtClean="0">
                          <a:effectLst/>
                        </a:rPr>
                        <a:t>Name</a:t>
                      </a:r>
                      <a:endParaRPr lang="en-AU" sz="1600" b="1" kern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Times New Roman"/>
                        </a:rPr>
                        <a:t>Affiliation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Phone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email</a:t>
                      </a:r>
                      <a:endParaRPr lang="en-A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</a:rPr>
                        <a:t>Brian Hart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effectLst/>
                          <a:latin typeface="+mn-lt"/>
                          <a:hlinkClick r:id="rId3"/>
                        </a:rPr>
                        <a:t>brianh@cisco.com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Matt Swartz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Josh Suhr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Matt Silverman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kern="1200" dirty="0" smtClean="0">
                          <a:effectLst/>
                          <a:latin typeface="+mn-lt"/>
                        </a:rPr>
                        <a:t>Cisco</a:t>
                      </a: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9283"/>
            <a:ext cx="8686800" cy="5102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Channel 108 </a:t>
            </a:r>
            <a:r>
              <a:rPr lang="en-US" sz="1800" dirty="0" smtClean="0"/>
              <a:t>(7% loaded, </a:t>
            </a:r>
            <a:r>
              <a:rPr lang="en-US" sz="1800" dirty="0" smtClean="0"/>
              <a:t>&lt;95</a:t>
            </a:r>
            <a:r>
              <a:rPr lang="en-US" sz="1800" dirty="0" smtClean="0"/>
              <a:t>% visibility, 3 APs)</a:t>
            </a:r>
            <a:br>
              <a:rPr lang="en-US" sz="1800" dirty="0" smtClean="0"/>
            </a:br>
            <a:r>
              <a:rPr lang="en-US" sz="1800" dirty="0" smtClean="0"/>
              <a:t>Little activity – a great opportunity for clients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776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23" y="1771650"/>
            <a:ext cx="8659277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Channel 149 </a:t>
            </a:r>
            <a:r>
              <a:rPr lang="en-US" sz="1800" dirty="0" smtClean="0"/>
              <a:t>(28% loaded, </a:t>
            </a:r>
            <a:r>
              <a:rPr lang="en-US" sz="1800" dirty="0" smtClean="0"/>
              <a:t>&lt;85</a:t>
            </a:r>
            <a:r>
              <a:rPr lang="en-US" sz="1800" dirty="0" smtClean="0"/>
              <a:t>% visibility, 19 APs)</a:t>
            </a:r>
            <a:br>
              <a:rPr lang="en-US" sz="1800" dirty="0" smtClean="0"/>
            </a:br>
            <a:r>
              <a:rPr lang="en-US" sz="1800" dirty="0" smtClean="0"/>
              <a:t>13 = vendor specific action frames</a:t>
            </a:r>
            <a:br>
              <a:rPr lang="en-US" sz="1800" dirty="0" smtClean="0"/>
            </a:br>
            <a:r>
              <a:rPr lang="en-US" sz="1800" dirty="0" smtClean="0"/>
              <a:t>PPDU durations fairly uniform up to 3 </a:t>
            </a:r>
            <a:r>
              <a:rPr lang="en-US" sz="1800" dirty="0" err="1" smtClean="0"/>
              <a:t>ms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617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Fully loaded queues is a bad assumption: 0-2 </a:t>
            </a:r>
            <a:r>
              <a:rPr lang="en-US" dirty="0" err="1" smtClean="0"/>
              <a:t>ms</a:t>
            </a:r>
            <a:r>
              <a:rPr lang="en-US" dirty="0" smtClean="0"/>
              <a:t> PPDUs, uniformly distributed, is a better model</a:t>
            </a:r>
          </a:p>
          <a:p>
            <a:r>
              <a:rPr lang="en-US" dirty="0" err="1" smtClean="0"/>
              <a:t>Mgmt</a:t>
            </a:r>
            <a:r>
              <a:rPr lang="en-US" dirty="0" smtClean="0"/>
              <a:t> overheads are non-negligible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Especially </a:t>
            </a:r>
            <a:r>
              <a:rPr lang="en-US" dirty="0"/>
              <a:t>of </a:t>
            </a:r>
            <a:r>
              <a:rPr lang="en-US" dirty="0" smtClean="0"/>
              <a:t>unmanaged APs </a:t>
            </a:r>
            <a:r>
              <a:rPr lang="en-US" dirty="0"/>
              <a:t>using 1 </a:t>
            </a:r>
            <a:r>
              <a:rPr lang="en-US" dirty="0" smtClean="0"/>
              <a:t>Mbps (even just one such AP can consume ~12% of the loading)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Managed APs using 18 Mbps significantly mitigate </a:t>
            </a:r>
            <a:r>
              <a:rPr lang="en-US" dirty="0" err="1" smtClean="0"/>
              <a:t>mgmt</a:t>
            </a:r>
            <a:r>
              <a:rPr lang="en-US" dirty="0" smtClean="0"/>
              <a:t> overheads; but cannot address low-MCS probe requesting </a:t>
            </a:r>
          </a:p>
          <a:p>
            <a:r>
              <a:rPr lang="en-US" dirty="0" smtClean="0"/>
              <a:t>Number of clients probe requesting at 10 Hz or faster is </a:t>
            </a:r>
            <a:r>
              <a:rPr lang="en-US" dirty="0" err="1" smtClean="0"/>
              <a:t>approx</a:t>
            </a:r>
            <a:r>
              <a:rPr lang="en-US" dirty="0" smtClean="0"/>
              <a:t> 2x number of associated clients</a:t>
            </a:r>
          </a:p>
          <a:p>
            <a:r>
              <a:rPr lang="en-US" dirty="0" smtClean="0"/>
              <a:t>Many more probe requesting devices than data transferring clients (3x as much of the total in 2.4 GHz; 20x as much </a:t>
            </a:r>
            <a:r>
              <a:rPr lang="en-US" smtClean="0"/>
              <a:t>of the total </a:t>
            </a:r>
            <a:r>
              <a:rPr lang="en-US" dirty="0" smtClean="0"/>
              <a:t>in 5 GHz)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552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US event with ~</a:t>
            </a:r>
            <a:r>
              <a:rPr lang="en-US" dirty="0"/>
              <a:t>15k attendees in a tiered stadium </a:t>
            </a:r>
            <a:endParaRPr lang="en-US" dirty="0" smtClean="0"/>
          </a:p>
          <a:p>
            <a:r>
              <a:rPr lang="en-US" dirty="0" smtClean="0"/>
              <a:t>Concert attendees; exciting event – reduced smartphone usage</a:t>
            </a:r>
          </a:p>
          <a:p>
            <a:r>
              <a:rPr lang="en-US" dirty="0" smtClean="0"/>
              <a:t>Free Wi-Fi – reduced need for tethering</a:t>
            </a:r>
          </a:p>
          <a:p>
            <a:r>
              <a:rPr lang="en-US" dirty="0"/>
              <a:t>Numbers in </a:t>
            </a:r>
            <a:r>
              <a:rPr lang="en-US" dirty="0" smtClean="0"/>
              <a:t>figures </a:t>
            </a:r>
            <a:r>
              <a:rPr lang="en-US" dirty="0"/>
              <a:t>= </a:t>
            </a:r>
            <a:r>
              <a:rPr lang="en-US" dirty="0" smtClean="0"/>
              <a:t>Type/Subtype </a:t>
            </a:r>
            <a:r>
              <a:rPr lang="en-US" dirty="0"/>
              <a:t>field </a:t>
            </a:r>
          </a:p>
          <a:p>
            <a:pPr lvl="1"/>
            <a:r>
              <a:rPr lang="en-US" sz="1400" dirty="0"/>
              <a:t>4 = </a:t>
            </a:r>
            <a:r>
              <a:rPr lang="en-US" sz="1400" dirty="0" smtClean="0"/>
              <a:t>Probe Request</a:t>
            </a:r>
            <a:r>
              <a:rPr lang="en-US" sz="1400" dirty="0"/>
              <a:t>, 5 = </a:t>
            </a:r>
            <a:r>
              <a:rPr lang="en-US" sz="1400" dirty="0" smtClean="0"/>
              <a:t>Probe Response</a:t>
            </a:r>
            <a:r>
              <a:rPr lang="en-US" sz="1400" dirty="0"/>
              <a:t>, 8 =  </a:t>
            </a:r>
            <a:r>
              <a:rPr lang="en-US" sz="1400" dirty="0" smtClean="0"/>
              <a:t>Beacon</a:t>
            </a:r>
            <a:r>
              <a:rPr lang="en-US" sz="1400" dirty="0"/>
              <a:t>, 13 = </a:t>
            </a:r>
            <a:r>
              <a:rPr lang="en-US" sz="1400" dirty="0" smtClean="0"/>
              <a:t>Action; 24 = BAR, 25 = BA, 27 = RTS, 28 = CTS, 29 = </a:t>
            </a:r>
            <a:r>
              <a:rPr lang="en-US" sz="1400" dirty="0" err="1" smtClean="0"/>
              <a:t>Ack</a:t>
            </a:r>
            <a:r>
              <a:rPr lang="en-US" sz="1400" dirty="0" smtClean="0"/>
              <a:t>, 32 </a:t>
            </a:r>
            <a:r>
              <a:rPr lang="en-US" sz="1400" dirty="0"/>
              <a:t>= </a:t>
            </a:r>
            <a:r>
              <a:rPr lang="en-US" sz="1400" dirty="0" smtClean="0"/>
              <a:t>Data</a:t>
            </a:r>
            <a:r>
              <a:rPr lang="en-US" sz="1400" dirty="0"/>
              <a:t>, 36 = </a:t>
            </a:r>
            <a:r>
              <a:rPr lang="en-US" sz="1400" dirty="0" smtClean="0"/>
              <a:t>Null</a:t>
            </a:r>
            <a:r>
              <a:rPr lang="en-US" sz="1400" dirty="0"/>
              <a:t>, 40 = QoS Data</a:t>
            </a:r>
          </a:p>
          <a:p>
            <a:r>
              <a:rPr lang="en-US" dirty="0" smtClean="0"/>
              <a:t>Loading = (TXTIME(PPDU)+SIFS) / measurement time</a:t>
            </a:r>
          </a:p>
          <a:p>
            <a:r>
              <a:rPr lang="en-US" dirty="0" smtClean="0"/>
              <a:t>Visibility = #decoded frames with good FCSs / #captured frames (weighted by TXTIME+SIFS)</a:t>
            </a:r>
          </a:p>
          <a:p>
            <a:r>
              <a:rPr lang="en-US" dirty="0" smtClean="0"/>
              <a:t>#APs – counts each BSSID even if sent by the same HW AP</a:t>
            </a:r>
          </a:p>
          <a:p>
            <a:pPr lvl="1"/>
            <a:r>
              <a:rPr lang="en-US" sz="1400" dirty="0" smtClean="0"/>
              <a:t>4 BSSIDs per HW AP</a:t>
            </a:r>
          </a:p>
          <a:p>
            <a:r>
              <a:rPr lang="en-US" dirty="0" err="1" smtClean="0"/>
              <a:t>Approx</a:t>
            </a:r>
            <a:r>
              <a:rPr lang="en-US" dirty="0" smtClean="0"/>
              <a:t> 100 HW APs in the stadium; at 30-40 </a:t>
            </a:r>
            <a:r>
              <a:rPr lang="en-US" dirty="0" err="1" smtClean="0"/>
              <a:t>ft</a:t>
            </a:r>
            <a:r>
              <a:rPr lang="en-US" dirty="0" smtClean="0"/>
              <a:t> spacing</a:t>
            </a:r>
          </a:p>
          <a:p>
            <a:r>
              <a:rPr lang="en-US" dirty="0" smtClean="0"/>
              <a:t>60 sec captures</a:t>
            </a:r>
          </a:p>
        </p:txBody>
      </p:sp>
    </p:spTree>
    <p:extLst>
      <p:ext uri="{BB962C8B-B14F-4D97-AF65-F5344CB8AC3E}">
        <p14:creationId xmlns:p14="http://schemas.microsoft.com/office/powerpoint/2010/main" val="185778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89760"/>
            <a:ext cx="8458200" cy="496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Channel 1 </a:t>
            </a:r>
            <a:r>
              <a:rPr lang="en-US" sz="2000" dirty="0"/>
              <a:t>(40% loaded, </a:t>
            </a:r>
            <a:r>
              <a:rPr lang="en-US" sz="2000" dirty="0" smtClean="0"/>
              <a:t>&lt;70</a:t>
            </a:r>
            <a:r>
              <a:rPr lang="en-US" sz="2000" dirty="0"/>
              <a:t>% visibility, </a:t>
            </a:r>
            <a:r>
              <a:rPr lang="en-US" sz="2000" dirty="0" smtClean="0"/>
              <a:t>41 </a:t>
            </a:r>
            <a:r>
              <a:rPr lang="en-US" sz="2000" dirty="0"/>
              <a:t>APs)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1800" dirty="0" smtClean="0"/>
              <a:t>Data PPDUs are fairly </a:t>
            </a:r>
            <a:r>
              <a:rPr lang="en-US" sz="1800" dirty="0" smtClean="0"/>
              <a:t>uniformly distributed up to 2 </a:t>
            </a:r>
            <a:r>
              <a:rPr lang="en-US" sz="1800" dirty="0" err="1" smtClean="0"/>
              <a:t>ms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Just 1 mobile AP contributed 12% from 1Mbps Beacons &amp; </a:t>
            </a:r>
            <a:r>
              <a:rPr lang="en-US" sz="2000" dirty="0" err="1" smtClean="0"/>
              <a:t>ProbeResp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8679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/>
              <a:t>Channel 1 </a:t>
            </a:r>
            <a:r>
              <a:rPr lang="en-US" sz="2000" dirty="0"/>
              <a:t>(40% loaded, </a:t>
            </a:r>
            <a:r>
              <a:rPr lang="en-US" sz="2000" dirty="0" smtClean="0"/>
              <a:t>&lt;70</a:t>
            </a:r>
            <a:r>
              <a:rPr lang="en-US" sz="2000" dirty="0"/>
              <a:t>% visibility, </a:t>
            </a:r>
            <a:r>
              <a:rPr lang="en-US" sz="2000" dirty="0" smtClean="0"/>
              <a:t>41 </a:t>
            </a:r>
            <a:r>
              <a:rPr lang="en-US" sz="2000" dirty="0"/>
              <a:t>APs)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1800" dirty="0" smtClean="0"/>
              <a:t>Long tails</a:t>
            </a:r>
            <a:br>
              <a:rPr lang="en-US" sz="1800" dirty="0" smtClean="0"/>
            </a:br>
            <a:r>
              <a:rPr lang="en-US" sz="1800" dirty="0" smtClean="0"/>
              <a:t>3x more probe requesters than data clients</a:t>
            </a:r>
            <a:br>
              <a:rPr lang="en-US" sz="1800" dirty="0" smtClean="0"/>
            </a:br>
            <a:r>
              <a:rPr lang="en-US" sz="1800" dirty="0" smtClean="0"/>
              <a:t>80 clients probe requesting &gt; 0.1Hz; 14 clients &gt; 0.3 Hz</a:t>
            </a:r>
            <a:endParaRPr lang="en-US" sz="1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99182"/>
            <a:ext cx="8360675" cy="4558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540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10431"/>
            <a:ext cx="7610475" cy="531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/>
              <a:t>Channel </a:t>
            </a:r>
            <a:r>
              <a:rPr lang="en-US" sz="2200" dirty="0" smtClean="0"/>
              <a:t>3 </a:t>
            </a:r>
            <a:r>
              <a:rPr lang="en-US" sz="2000" dirty="0" smtClean="0"/>
              <a:t>(4% </a:t>
            </a:r>
            <a:r>
              <a:rPr lang="en-US" sz="2000" dirty="0"/>
              <a:t>loaded, </a:t>
            </a:r>
            <a:r>
              <a:rPr lang="en-US" sz="2000" dirty="0" smtClean="0"/>
              <a:t>&lt;42</a:t>
            </a:r>
            <a:r>
              <a:rPr lang="en-US" sz="2000" dirty="0" smtClean="0"/>
              <a:t>% </a:t>
            </a:r>
            <a:r>
              <a:rPr lang="en-US" sz="2000" dirty="0"/>
              <a:t>visibility, </a:t>
            </a:r>
            <a:r>
              <a:rPr lang="en-US" sz="2000" dirty="0" smtClean="0"/>
              <a:t>0 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000" dirty="0" smtClean="0"/>
              <a:t>Probe requests on unused channels just raise the noise floor for PPDUs on channel 1/6/11 </a:t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4422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977" y="1847850"/>
            <a:ext cx="8399823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Channel </a:t>
            </a:r>
            <a:r>
              <a:rPr lang="en-US" sz="2200" dirty="0" smtClean="0"/>
              <a:t>6 </a:t>
            </a:r>
            <a:r>
              <a:rPr lang="en-US" sz="2000" dirty="0" smtClean="0"/>
              <a:t>(22% </a:t>
            </a:r>
            <a:r>
              <a:rPr lang="en-US" sz="2000" dirty="0"/>
              <a:t>loaded, </a:t>
            </a:r>
            <a:r>
              <a:rPr lang="en-US" sz="2000" dirty="0" smtClean="0"/>
              <a:t>&lt;72</a:t>
            </a:r>
            <a:r>
              <a:rPr lang="en-US" sz="2000" dirty="0" smtClean="0"/>
              <a:t>% </a:t>
            </a:r>
            <a:r>
              <a:rPr lang="en-US" sz="2000" dirty="0"/>
              <a:t>visibility, </a:t>
            </a:r>
            <a:r>
              <a:rPr lang="en-US" sz="2000" dirty="0" smtClean="0"/>
              <a:t>31 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000" dirty="0" smtClean="0"/>
              <a:t>Most Data PPDUs &lt;1.2 </a:t>
            </a:r>
            <a:r>
              <a:rPr lang="en-US" sz="2000" dirty="0" err="1" smtClean="0"/>
              <a:t>ms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AP </a:t>
            </a:r>
            <a:r>
              <a:rPr lang="en-US" sz="2000" dirty="0" err="1" smtClean="0"/>
              <a:t>Mgmt</a:t>
            </a:r>
            <a:r>
              <a:rPr lang="en-US" sz="2000" dirty="0" smtClean="0"/>
              <a:t> frame overheads low using higher MCSs – except for 1 AP using 1 Mbps (18%)</a:t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492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89760"/>
            <a:ext cx="8458200" cy="496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Channel 11 </a:t>
            </a:r>
            <a:r>
              <a:rPr lang="en-US" sz="2000" dirty="0" smtClean="0"/>
              <a:t>(25% </a:t>
            </a:r>
            <a:r>
              <a:rPr lang="en-US" sz="2000" dirty="0"/>
              <a:t>loaded, </a:t>
            </a:r>
            <a:r>
              <a:rPr lang="en-US" sz="2000" dirty="0" smtClean="0"/>
              <a:t>&lt;80</a:t>
            </a:r>
            <a:r>
              <a:rPr lang="en-US" sz="2000" dirty="0" smtClean="0"/>
              <a:t>% </a:t>
            </a:r>
            <a:r>
              <a:rPr lang="en-US" sz="2000" dirty="0"/>
              <a:t>visibility, </a:t>
            </a:r>
            <a:r>
              <a:rPr lang="en-US" sz="2000" dirty="0" smtClean="0"/>
              <a:t>48 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000" dirty="0" smtClean="0"/>
              <a:t>Most Data PPDUs &lt;1.2 </a:t>
            </a:r>
            <a:r>
              <a:rPr lang="en-US" sz="2000" dirty="0" err="1" smtClean="0"/>
              <a:t>ms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7856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23" y="1771650"/>
            <a:ext cx="8659277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smtClean="0"/>
              <a:t>Channel 52 </a:t>
            </a:r>
            <a:r>
              <a:rPr lang="en-US" sz="2000" dirty="0" smtClean="0"/>
              <a:t>(12% loaded, </a:t>
            </a:r>
            <a:r>
              <a:rPr lang="en-US" sz="2000" dirty="0" smtClean="0"/>
              <a:t>&lt;78</a:t>
            </a:r>
            <a:r>
              <a:rPr lang="en-US" sz="2000" dirty="0" smtClean="0"/>
              <a:t>% visibility, 4 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1800" dirty="0" smtClean="0"/>
              <a:t>Tiny: RTS/CTS/</a:t>
            </a:r>
            <a:r>
              <a:rPr lang="en-US" sz="1800" dirty="0" err="1" smtClean="0"/>
              <a:t>Ack</a:t>
            </a:r>
            <a:r>
              <a:rPr lang="en-US" sz="1800" dirty="0" smtClean="0"/>
              <a:t>/BA/Null/</a:t>
            </a:r>
            <a:r>
              <a:rPr lang="en-US" sz="1800" dirty="0" err="1" smtClean="0"/>
              <a:t>QosData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Very Short: Probe Response/Beacon/</a:t>
            </a:r>
            <a:r>
              <a:rPr lang="en-US" sz="1800" dirty="0" err="1" smtClean="0"/>
              <a:t>QosData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Short: Probe Request/</a:t>
            </a:r>
            <a:r>
              <a:rPr lang="en-US" sz="1800" dirty="0" err="1" smtClean="0"/>
              <a:t>QosData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>PPDU durations fairly uniform up to 3 </a:t>
            </a:r>
            <a:r>
              <a:rPr lang="en-US" sz="1800" dirty="0" err="1"/>
              <a:t>ms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1711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200" dirty="0" smtClean="0"/>
              <a:t>Channel 52 </a:t>
            </a:r>
            <a:r>
              <a:rPr lang="en-US" sz="2000" dirty="0" smtClean="0"/>
              <a:t>(12% loaded, </a:t>
            </a:r>
            <a:r>
              <a:rPr lang="en-US" sz="2000" dirty="0" smtClean="0"/>
              <a:t>&lt;78</a:t>
            </a:r>
            <a:r>
              <a:rPr lang="en-US" sz="2000" dirty="0" smtClean="0"/>
              <a:t>% visibility</a:t>
            </a:r>
            <a:r>
              <a:rPr lang="en-US" sz="2000" dirty="0"/>
              <a:t>, </a:t>
            </a:r>
            <a:r>
              <a:rPr lang="en-US" sz="2000" dirty="0" smtClean="0"/>
              <a:t>4 APs)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1800" dirty="0" smtClean="0"/>
              <a:t>Long tails</a:t>
            </a:r>
            <a:br>
              <a:rPr lang="en-US" sz="1800" dirty="0" smtClean="0"/>
            </a:br>
            <a:r>
              <a:rPr lang="en-US" sz="1800" dirty="0" smtClean="0"/>
              <a:t>20x more probe requesters than data clients</a:t>
            </a:r>
            <a:br>
              <a:rPr lang="en-US" sz="1800" dirty="0" smtClean="0"/>
            </a:br>
            <a:r>
              <a:rPr lang="en-US" sz="1800" dirty="0" smtClean="0"/>
              <a:t>100 clients probe requesting &gt; 0.1Hz; 13 clients &gt; 0.3 Hz</a:t>
            </a:r>
            <a:endParaRPr lang="en-US" sz="16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71972"/>
            <a:ext cx="8410575" cy="4585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96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422</Words>
  <Application>Microsoft Office PowerPoint</Application>
  <PresentationFormat>On-screen Show (4:3)</PresentationFormat>
  <Paragraphs>47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802-11-Submission</vt:lpstr>
      <vt:lpstr>Stadium Measurements</vt:lpstr>
      <vt:lpstr>Environment Details</vt:lpstr>
      <vt:lpstr>Channel 1 (40% loaded, &lt;70% visibility, 41 APs) Data PPDUs are fairly uniformly distributed up to 2 ms Just 1 mobile AP contributed 12% from 1Mbps Beacons &amp; ProbeResp</vt:lpstr>
      <vt:lpstr>Channel 1 (40% loaded, &lt;70% visibility, 41 APs) Long tails 3x more probe requesters than data clients 80 clients probe requesting &gt; 0.1Hz; 14 clients &gt; 0.3 Hz</vt:lpstr>
      <vt:lpstr>Channel 3 (4% loaded, &lt;42% visibility, 0 APs) Probe requests on unused channels just raise the noise floor for PPDUs on channel 1/6/11  </vt:lpstr>
      <vt:lpstr>Channel 6 (22% loaded, &lt;72% visibility, 31 APs) Most Data PPDUs &lt;1.2 ms AP Mgmt frame overheads low using higher MCSs – except for 1 AP using 1 Mbps (18%) </vt:lpstr>
      <vt:lpstr>Channel 11 (25% loaded, &lt;80% visibility, 48 APs) Most Data PPDUs &lt;1.2 ms </vt:lpstr>
      <vt:lpstr>Channel 52 (12% loaded, &lt;78% visibility, 4 APs) Tiny: RTS/CTS/Ack/BA/Null/QosData Very Short: Probe Response/Beacon/QosData Short: Probe Request/QosData PPDU durations fairly uniform up to 3 ms</vt:lpstr>
      <vt:lpstr>Channel 52 (12% loaded, &lt;78% visibility, 4 APs) Long tails 20x more probe requesters than data clients 100 clients probe requesting &gt; 0.1Hz; 13 clients &gt; 0.3 Hz</vt:lpstr>
      <vt:lpstr>Channel 108 (7% loaded, &lt;95% visibility, 3 APs) Little activity – a great opportunity for clients</vt:lpstr>
      <vt:lpstr>Channel 149 (28% loaded, &lt;85% visibility, 19 APs) 13 = vendor specific action frames PPDU durations fairly uniform up to 3 ms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for Short Downlink Frames</dc:title>
  <dc:creator/>
  <cp:lastModifiedBy/>
  <cp:revision>1</cp:revision>
  <dcterms:created xsi:type="dcterms:W3CDTF">2011-09-19T06:02:14Z</dcterms:created>
  <dcterms:modified xsi:type="dcterms:W3CDTF">2014-09-15T14:53:46Z</dcterms:modified>
</cp:coreProperties>
</file>