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69" r:id="rId2"/>
    <p:sldId id="278" r:id="rId3"/>
    <p:sldId id="279" r:id="rId4"/>
    <p:sldId id="280" r:id="rId5"/>
    <p:sldId id="281" r:id="rId6"/>
    <p:sldId id="282" r:id="rId7"/>
    <p:sldId id="285" r:id="rId8"/>
    <p:sldId id="286" r:id="rId9"/>
    <p:sldId id="287" r:id="rId10"/>
    <p:sldId id="288" r:id="rId11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601" autoAdjust="0"/>
    <p:restoredTop sz="97114" autoAdjust="0"/>
  </p:normalViewPr>
  <p:slideViewPr>
    <p:cSldViewPr>
      <p:cViewPr>
        <p:scale>
          <a:sx n="70" d="100"/>
          <a:sy n="70" d="100"/>
        </p:scale>
        <p:origin x="-672" y="-240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2472" y="-72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24349" y="177284"/>
            <a:ext cx="201452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doc.: IEEE </a:t>
            </a:r>
            <a:r>
              <a:rPr lang="en-US" dirty="0" smtClean="0"/>
              <a:t>802.11-13/0099r0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284"/>
            <a:ext cx="64761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Jan 2013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Andrew Myles, Cisco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3753DC19-8812-4792-945A-0146567480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9094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89095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3450" eaLnBrk="0" hangingPunct="0"/>
            <a:r>
              <a:rPr lang="en-US"/>
              <a:t>Submission</a:t>
            </a:r>
          </a:p>
        </p:txBody>
      </p:sp>
      <p:sp>
        <p:nvSpPr>
          <p:cNvPr id="89096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8640170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67212" y="97909"/>
            <a:ext cx="201452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doc.: IEEE 802.11-13/0099r0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7909"/>
            <a:ext cx="64761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Jan 2013</a:t>
            </a:r>
            <a:endParaRPr lang="en-US" dirty="0"/>
          </a:p>
        </p:txBody>
      </p:sp>
      <p:sp>
        <p:nvSpPr>
          <p:cNvPr id="655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Andrew Myles, Cisco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E0F2C28F-FB9A-4C03-A25C-86CE5AB16B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5544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/>
              <a:t>Submission</a:t>
            </a:r>
          </a:p>
        </p:txBody>
      </p:sp>
      <p:sp>
        <p:nvSpPr>
          <p:cNvPr id="65545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65546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8362844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dirty="0">
                <a:latin typeface="Arial" pitchFamily="34" charset="0"/>
              </a:rPr>
              <a:t>doc.: IEEE </a:t>
            </a:r>
            <a:r>
              <a:rPr lang="en-US" dirty="0" smtClean="0">
                <a:latin typeface="Arial" pitchFamily="34" charset="0"/>
              </a:rPr>
              <a:t>802.11-10/0903r0</a:t>
            </a:r>
            <a:endParaRPr lang="en-US" dirty="0">
              <a:latin typeface="Arial" pitchFamily="34" charset="0"/>
            </a:endParaRP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smtClean="0">
                <a:latin typeface="Arial" pitchFamily="34" charset="0"/>
              </a:rPr>
              <a:t>July 2010</a:t>
            </a:r>
          </a:p>
        </p:txBody>
      </p:sp>
      <p:sp>
        <p:nvSpPr>
          <p:cNvPr id="51204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Andrew Myles, Cisco</a:t>
            </a:r>
          </a:p>
        </p:txBody>
      </p:sp>
      <p:sp>
        <p:nvSpPr>
          <p:cNvPr id="51205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68BAF402-F008-4966-9D92-CECD4570A3EA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665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665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9866096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dirty="0" smtClean="0"/>
          </a:p>
        </p:txBody>
      </p:sp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5292522" y="364857"/>
            <a:ext cx="3152978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/>
            <a:r>
              <a:rPr lang="en-US" sz="1600" b="1" dirty="0">
                <a:latin typeface="Arial" pitchFamily="34" charset="0"/>
              </a:rPr>
              <a:t>doc.: IEEE </a:t>
            </a:r>
            <a:r>
              <a:rPr lang="en-US" sz="1600" b="1" dirty="0" smtClean="0">
                <a:latin typeface="Arial" pitchFamily="34" charset="0"/>
              </a:rPr>
              <a:t>802.11-14/xxxxr0</a:t>
            </a:r>
            <a:endParaRPr lang="en-US" sz="1600" b="1" dirty="0">
              <a:latin typeface="Arial" pitchFamily="34" charset="0"/>
            </a:endParaRPr>
          </a:p>
          <a:p>
            <a:pPr marL="457200" lvl="4" algn="r" eaLnBrk="0" hangingPunct="0"/>
            <a:endParaRPr lang="en-US" sz="1600" b="1" dirty="0">
              <a:latin typeface="Arial" pitchFamily="34" charset="0"/>
            </a:endParaRPr>
          </a:p>
        </p:txBody>
      </p:sp>
      <p:sp>
        <p:nvSpPr>
          <p:cNvPr id="1031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032" name="Rectangle 9"/>
          <p:cNvSpPr>
            <a:spLocks noChangeArrowheads="1"/>
          </p:cNvSpPr>
          <p:nvPr/>
        </p:nvSpPr>
        <p:spPr bwMode="auto">
          <a:xfrm>
            <a:off x="685800" y="6475413"/>
            <a:ext cx="791883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dirty="0" smtClean="0">
                <a:latin typeface="Arial" pitchFamily="34" charset="0"/>
              </a:rPr>
              <a:t>Submission</a:t>
            </a:r>
            <a:endParaRPr lang="en-US" dirty="0">
              <a:latin typeface="Arial" pitchFamily="34" charset="0"/>
            </a:endParaRPr>
          </a:p>
        </p:txBody>
      </p:sp>
      <p:sp>
        <p:nvSpPr>
          <p:cNvPr id="1033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034" name="Rectangle 7"/>
          <p:cNvSpPr>
            <a:spLocks noChangeArrowheads="1"/>
          </p:cNvSpPr>
          <p:nvPr userDrawn="1"/>
        </p:nvSpPr>
        <p:spPr bwMode="auto">
          <a:xfrm>
            <a:off x="685800" y="380842"/>
            <a:ext cx="888064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0" lvl="3" eaLnBrk="0" hangingPunct="0"/>
            <a:r>
              <a:rPr lang="en-US" sz="1600" b="1" dirty="0" smtClean="0">
                <a:latin typeface="Arial" pitchFamily="34" charset="0"/>
              </a:rPr>
              <a:t>Sep 2014</a:t>
            </a:r>
            <a:endParaRPr lang="en-US" sz="1600" b="1" dirty="0">
              <a:latin typeface="Arial" pitchFamily="34" charset="0"/>
            </a:endParaRPr>
          </a:p>
        </p:txBody>
      </p:sp>
      <p:sp>
        <p:nvSpPr>
          <p:cNvPr id="11" name="Rectangle 9"/>
          <p:cNvSpPr>
            <a:spLocks noChangeArrowheads="1"/>
          </p:cNvSpPr>
          <p:nvPr userDrawn="1"/>
        </p:nvSpPr>
        <p:spPr bwMode="auto">
          <a:xfrm>
            <a:off x="6681329" y="6477000"/>
            <a:ext cx="185307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r" eaLnBrk="0" hangingPunct="0"/>
            <a:r>
              <a:rPr lang="en-US" dirty="0" smtClean="0">
                <a:latin typeface="Arial" pitchFamily="34" charset="0"/>
              </a:rPr>
              <a:t>Brian Hart (Cisco Systems)</a:t>
            </a:r>
            <a:endParaRPr lang="en-US" dirty="0">
              <a:latin typeface="Arial" pitchFamily="34" charset="0"/>
            </a:endParaRPr>
          </a:p>
        </p:txBody>
      </p:sp>
      <p:sp>
        <p:nvSpPr>
          <p:cNvPr id="13" name="Rectangle 9"/>
          <p:cNvSpPr>
            <a:spLocks noChangeArrowheads="1"/>
          </p:cNvSpPr>
          <p:nvPr userDrawn="1"/>
        </p:nvSpPr>
        <p:spPr bwMode="auto">
          <a:xfrm>
            <a:off x="4324765" y="6500167"/>
            <a:ext cx="570669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dirty="0" smtClean="0">
                <a:latin typeface="Arial" pitchFamily="34" charset="0"/>
              </a:rPr>
              <a:t>Slide </a:t>
            </a:r>
            <a:fld id="{E198E265-BFE8-459D-8CAE-3BAA5BC09AB2}" type="slidenum">
              <a:rPr lang="en-US" smtClean="0">
                <a:latin typeface="Arial" pitchFamily="34" charset="0"/>
              </a:rPr>
              <a:t>‹#›</a:t>
            </a:fld>
            <a:endParaRPr lang="en-US" dirty="0">
              <a:latin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defRPr b="1">
          <a:solidFill>
            <a:schemeClr val="tx1"/>
          </a:solidFill>
          <a:latin typeface="+mn-lt"/>
          <a:ea typeface="+mn-ea"/>
          <a:cs typeface="+mn-cs"/>
        </a:defRPr>
      </a:lvl1pPr>
      <a:lvl2pPr marL="182563" indent="-180975" algn="l" rtl="0" eaLnBrk="0" fontAlgn="base" hangingPunct="0">
        <a:spcBef>
          <a:spcPct val="50000"/>
        </a:spcBef>
        <a:spcAft>
          <a:spcPct val="0"/>
        </a:spcAft>
        <a:buChar char="•"/>
        <a:defRPr baseline="0">
          <a:solidFill>
            <a:schemeClr val="tx1"/>
          </a:solidFill>
          <a:latin typeface="+mn-lt"/>
        </a:defRPr>
      </a:lvl2pPr>
      <a:lvl3pPr marL="365125" indent="-180975" algn="l" rtl="0" eaLnBrk="0" fontAlgn="base" hangingPunct="0">
        <a:spcBef>
          <a:spcPct val="25000"/>
        </a:spcBef>
        <a:spcAft>
          <a:spcPct val="0"/>
        </a:spcAft>
        <a:buFont typeface="Arial" pitchFamily="34" charset="0"/>
        <a:buChar char="–"/>
        <a:defRPr sz="1600">
          <a:solidFill>
            <a:schemeClr val="tx1"/>
          </a:solidFill>
          <a:latin typeface="+mn-lt"/>
        </a:defRPr>
      </a:lvl3pPr>
      <a:lvl4pPr marL="711200" indent="-344488" algn="l" rtl="0" eaLnBrk="0" fontAlgn="base" hangingPunct="0">
        <a:spcBef>
          <a:spcPct val="10000"/>
        </a:spcBef>
        <a:spcAft>
          <a:spcPct val="0"/>
        </a:spcAft>
        <a:buFont typeface="Times New Roman" pitchFamily="18" charset="0"/>
        <a:buChar char="—"/>
        <a:defRPr sz="1400">
          <a:solidFill>
            <a:schemeClr val="tx1"/>
          </a:solidFill>
          <a:latin typeface="+mn-lt"/>
        </a:defRPr>
      </a:lvl4pPr>
      <a:lvl5pPr marL="9699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14271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18843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23415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27987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brianh@cisco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219200"/>
          </a:xfrm>
        </p:spPr>
        <p:txBody>
          <a:bodyPr/>
          <a:lstStyle/>
          <a:p>
            <a:pPr algn="ctr"/>
            <a:r>
              <a:rPr lang="en-US" dirty="0" smtClean="0"/>
              <a:t>Stadium Measurements</a:t>
            </a:r>
          </a:p>
        </p:txBody>
      </p:sp>
      <p:sp>
        <p:nvSpPr>
          <p:cNvPr id="2054" name="Rectangle 12"/>
          <p:cNvSpPr>
            <a:spLocks noChangeArrowheads="1"/>
          </p:cNvSpPr>
          <p:nvPr/>
        </p:nvSpPr>
        <p:spPr bwMode="auto">
          <a:xfrm>
            <a:off x="533400" y="274637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0" hangingPunct="0">
              <a:spcBef>
                <a:spcPct val="50000"/>
              </a:spcBef>
            </a:pPr>
            <a:r>
              <a:rPr lang="en-US" sz="1600" b="1" dirty="0">
                <a:latin typeface="Arial" pitchFamily="34" charset="0"/>
              </a:rPr>
              <a:t>Authors:</a:t>
            </a:r>
            <a:endParaRPr lang="en-US" sz="1600" dirty="0">
              <a:latin typeface="Arial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4306218"/>
              </p:ext>
            </p:extLst>
          </p:nvPr>
        </p:nvGraphicFramePr>
        <p:xfrm>
          <a:off x="685800" y="3429000"/>
          <a:ext cx="7696200" cy="197040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47800"/>
                <a:gridCol w="1219200"/>
                <a:gridCol w="1600200"/>
                <a:gridCol w="3429000"/>
              </a:tblGrid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kern="0" dirty="0" smtClean="0">
                          <a:effectLst/>
                        </a:rPr>
                        <a:t>Name</a:t>
                      </a:r>
                      <a:endParaRPr lang="en-AU" sz="1600" b="1" kern="0" dirty="0">
                        <a:effectLst/>
                        <a:latin typeface="+mj-l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+mj-lt"/>
                          <a:ea typeface="Times New Roman"/>
                        </a:rPr>
                        <a:t>Affiliation</a:t>
                      </a:r>
                      <a:endParaRPr lang="en-AU" sz="16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Phone</a:t>
                      </a:r>
                      <a:endParaRPr lang="en-AU" sz="16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email</a:t>
                      </a:r>
                      <a:endParaRPr lang="en-AU" sz="16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600" dirty="0" smtClean="0">
                          <a:effectLst/>
                          <a:latin typeface="+mn-lt"/>
                        </a:rPr>
                        <a:t>Brian Hart</a:t>
                      </a:r>
                      <a:endParaRPr lang="en-AU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600" kern="1200" dirty="0" smtClean="0">
                          <a:effectLst/>
                          <a:latin typeface="+mn-lt"/>
                        </a:rPr>
                        <a:t>Cisco</a:t>
                      </a:r>
                      <a:endParaRPr lang="en-AU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endParaRPr lang="en-AU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600" dirty="0" smtClean="0">
                          <a:effectLst/>
                          <a:latin typeface="+mn-lt"/>
                          <a:hlinkClick r:id="rId3"/>
                        </a:rPr>
                        <a:t>brianh@cisco.com</a:t>
                      </a:r>
                      <a:endParaRPr lang="en-AU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Matt Swartz</a:t>
                      </a:r>
                      <a:endParaRPr lang="en-AU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600" kern="1200" dirty="0" smtClean="0">
                          <a:effectLst/>
                          <a:latin typeface="+mn-lt"/>
                        </a:rPr>
                        <a:t>Cisco</a:t>
                      </a:r>
                      <a:endParaRPr lang="en-AU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endParaRPr lang="en-AU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AU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Josh Suhr</a:t>
                      </a:r>
                      <a:endParaRPr lang="en-AU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600" kern="1200" dirty="0" smtClean="0">
                          <a:effectLst/>
                          <a:latin typeface="+mn-lt"/>
                        </a:rPr>
                        <a:t>Cisco</a:t>
                      </a:r>
                      <a:endParaRPr lang="en-AU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endParaRPr lang="en-AU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AU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Matt Silverman</a:t>
                      </a:r>
                      <a:endParaRPr lang="en-AU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600" kern="1200" dirty="0" smtClean="0">
                          <a:effectLst/>
                          <a:latin typeface="+mn-lt"/>
                        </a:rPr>
                        <a:t>Cisco</a:t>
                      </a:r>
                      <a:endParaRPr lang="en-AU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endParaRPr lang="en-AU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AU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923" y="1771650"/>
            <a:ext cx="8659277" cy="508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200" dirty="0" smtClean="0"/>
              <a:t>Channel 149 </a:t>
            </a:r>
            <a:r>
              <a:rPr lang="en-US" sz="1800" dirty="0" smtClean="0"/>
              <a:t>(28% loaded, 85% visibility, </a:t>
            </a:r>
            <a:r>
              <a:rPr lang="en-US" sz="1800" dirty="0" smtClean="0"/>
              <a:t>19 </a:t>
            </a:r>
            <a:r>
              <a:rPr lang="en-US" sz="1800" dirty="0" smtClean="0"/>
              <a:t>APs)</a:t>
            </a:r>
            <a:br>
              <a:rPr lang="en-US" sz="1800" dirty="0" smtClean="0"/>
            </a:br>
            <a:r>
              <a:rPr lang="en-US" sz="1800" dirty="0" smtClean="0"/>
              <a:t>13 = </a:t>
            </a:r>
            <a:r>
              <a:rPr lang="en-US" sz="1800" dirty="0" smtClean="0"/>
              <a:t>vendor </a:t>
            </a:r>
            <a:r>
              <a:rPr lang="en-US" sz="1800" dirty="0" smtClean="0"/>
              <a:t>specific action </a:t>
            </a:r>
            <a:r>
              <a:rPr lang="en-US" sz="1800" dirty="0" smtClean="0"/>
              <a:t>frames</a:t>
            </a:r>
            <a:br>
              <a:rPr lang="en-US" sz="1800" dirty="0" smtClean="0"/>
            </a:br>
            <a:r>
              <a:rPr lang="en-US" sz="1800" dirty="0" smtClean="0"/>
              <a:t>PPDU durations fairly uniform up to 3 </a:t>
            </a:r>
            <a:r>
              <a:rPr lang="en-US" sz="1800" dirty="0" err="1" smtClean="0"/>
              <a:t>ms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226174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889760"/>
            <a:ext cx="8458200" cy="4968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Channel 1 </a:t>
            </a:r>
            <a:r>
              <a:rPr lang="en-US" sz="2000" dirty="0"/>
              <a:t>(40% loaded, 70% visibility, </a:t>
            </a:r>
            <a:r>
              <a:rPr lang="en-US" sz="2000" dirty="0" smtClean="0"/>
              <a:t>41 </a:t>
            </a:r>
            <a:r>
              <a:rPr lang="en-US" sz="2000" dirty="0"/>
              <a:t>APs)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000" dirty="0" smtClean="0"/>
              <a:t>Tiny: RTS/CTS/</a:t>
            </a:r>
            <a:r>
              <a:rPr lang="en-US" sz="2000" dirty="0" err="1" smtClean="0"/>
              <a:t>Ack</a:t>
            </a:r>
            <a:r>
              <a:rPr lang="en-US" sz="2000" dirty="0" smtClean="0"/>
              <a:t>/BA/</a:t>
            </a:r>
            <a:r>
              <a:rPr lang="en-US" sz="2000" dirty="0" err="1" smtClean="0"/>
              <a:t>QosData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Very Short: Probe Response/Beacon/</a:t>
            </a:r>
            <a:r>
              <a:rPr lang="en-US" sz="2000" dirty="0" err="1" smtClean="0"/>
              <a:t>QosData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Short: </a:t>
            </a:r>
            <a:r>
              <a:rPr lang="en-US" sz="2000" dirty="0" err="1" smtClean="0"/>
              <a:t>Ack</a:t>
            </a:r>
            <a:r>
              <a:rPr lang="en-US" sz="2000" dirty="0" smtClean="0"/>
              <a:t>/</a:t>
            </a:r>
            <a:r>
              <a:rPr lang="en-US" sz="2000" dirty="0" err="1" smtClean="0"/>
              <a:t>QosData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Just 1 mobile AP contributed 12% from 1Mbps Beacons &amp; </a:t>
            </a:r>
            <a:r>
              <a:rPr lang="en-US" sz="2000" dirty="0" err="1" smtClean="0"/>
              <a:t>ProbeResp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833717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200" dirty="0"/>
              <a:t>Channel 1 </a:t>
            </a:r>
            <a:r>
              <a:rPr lang="en-US" sz="2000" dirty="0"/>
              <a:t>(40% loaded, 70% visibility, </a:t>
            </a:r>
            <a:r>
              <a:rPr lang="en-US" sz="2000" dirty="0" smtClean="0"/>
              <a:t>41 </a:t>
            </a:r>
            <a:r>
              <a:rPr lang="en-US" sz="2000" dirty="0"/>
              <a:t>APs)</a:t>
            </a:r>
            <a:r>
              <a:rPr lang="en-US" sz="2200" dirty="0"/>
              <a:t/>
            </a:r>
            <a:br>
              <a:rPr lang="en-US" sz="2200" dirty="0"/>
            </a:br>
            <a:r>
              <a:rPr lang="en-US" sz="1800" dirty="0" smtClean="0"/>
              <a:t>Long tails</a:t>
            </a:r>
            <a:br>
              <a:rPr lang="en-US" sz="1800" dirty="0" smtClean="0"/>
            </a:br>
            <a:r>
              <a:rPr lang="en-US" sz="1800" dirty="0" smtClean="0"/>
              <a:t>3x more probe requesters than data clients</a:t>
            </a:r>
            <a:br>
              <a:rPr lang="en-US" sz="1800" dirty="0" smtClean="0"/>
            </a:br>
            <a:r>
              <a:rPr lang="en-US" sz="1800" dirty="0" smtClean="0"/>
              <a:t>80 clients probe requesting &gt; 0.1Hz; 14 clients &gt; 0.3 Hz</a:t>
            </a:r>
            <a:endParaRPr lang="en-US" sz="16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899182"/>
            <a:ext cx="8360675" cy="45587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35409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1524000"/>
            <a:ext cx="8820150" cy="51808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200" dirty="0"/>
              <a:t>Channel </a:t>
            </a:r>
            <a:r>
              <a:rPr lang="en-US" sz="2200" dirty="0" smtClean="0"/>
              <a:t>3 </a:t>
            </a:r>
            <a:r>
              <a:rPr lang="en-US" sz="2000" dirty="0" smtClean="0"/>
              <a:t>(4% </a:t>
            </a:r>
            <a:r>
              <a:rPr lang="en-US" sz="2000" dirty="0"/>
              <a:t>loaded, </a:t>
            </a:r>
            <a:r>
              <a:rPr lang="en-US" sz="2000" dirty="0" smtClean="0"/>
              <a:t>42% </a:t>
            </a:r>
            <a:r>
              <a:rPr lang="en-US" sz="2000" dirty="0"/>
              <a:t>visibility, </a:t>
            </a:r>
            <a:r>
              <a:rPr lang="en-US" sz="2000" dirty="0" smtClean="0"/>
              <a:t>0 APs)</a:t>
            </a:r>
            <a:r>
              <a:rPr lang="en-US" sz="2200" dirty="0" smtClean="0"/>
              <a:t/>
            </a:r>
            <a:br>
              <a:rPr lang="en-US" sz="2200" dirty="0" smtClean="0"/>
            </a:br>
            <a:r>
              <a:rPr lang="en-US" sz="2000" dirty="0" smtClean="0"/>
              <a:t>Probe requests on unused channels just raise the noise floor for PPDUs on channel 1/6/11 </a:t>
            </a:r>
            <a:br>
              <a:rPr lang="en-US" sz="2000" dirty="0" smtClean="0"/>
            </a:b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644226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977" y="1847850"/>
            <a:ext cx="8399823" cy="493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>
            <a:normAutofit fontScale="90000"/>
          </a:bodyPr>
          <a:lstStyle/>
          <a:p>
            <a:r>
              <a:rPr lang="en-US" sz="2200" dirty="0"/>
              <a:t>Channel </a:t>
            </a:r>
            <a:r>
              <a:rPr lang="en-US" sz="2200" dirty="0" smtClean="0"/>
              <a:t>6 </a:t>
            </a:r>
            <a:r>
              <a:rPr lang="en-US" sz="2000" dirty="0" smtClean="0"/>
              <a:t>(22% </a:t>
            </a:r>
            <a:r>
              <a:rPr lang="en-US" sz="2000" dirty="0"/>
              <a:t>loaded, </a:t>
            </a:r>
            <a:r>
              <a:rPr lang="en-US" sz="2000" dirty="0" smtClean="0"/>
              <a:t>72% </a:t>
            </a:r>
            <a:r>
              <a:rPr lang="en-US" sz="2000" dirty="0"/>
              <a:t>visibility, </a:t>
            </a:r>
            <a:r>
              <a:rPr lang="en-US" sz="2000" dirty="0" smtClean="0"/>
              <a:t>31 </a:t>
            </a:r>
            <a:r>
              <a:rPr lang="en-US" sz="2000" dirty="0" smtClean="0"/>
              <a:t>APs)</a:t>
            </a:r>
            <a:r>
              <a:rPr lang="en-US" sz="2200" dirty="0" smtClean="0"/>
              <a:t/>
            </a:r>
            <a:br>
              <a:rPr lang="en-US" sz="2200" dirty="0" smtClean="0"/>
            </a:br>
            <a:r>
              <a:rPr lang="en-US" sz="2000" dirty="0" smtClean="0"/>
              <a:t>Most Data PPDUs &lt;1.2 </a:t>
            </a:r>
            <a:r>
              <a:rPr lang="en-US" sz="2000" dirty="0" err="1" smtClean="0"/>
              <a:t>ms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AP </a:t>
            </a:r>
            <a:r>
              <a:rPr lang="en-US" sz="2000" dirty="0" err="1" smtClean="0"/>
              <a:t>Mgmt</a:t>
            </a:r>
            <a:r>
              <a:rPr lang="en-US" sz="2000" dirty="0" smtClean="0"/>
              <a:t> frame overheads low using higher MCSs – except for 1 AP using 1 Mbps (18%)</a:t>
            </a:r>
            <a:br>
              <a:rPr lang="en-US" sz="2000" dirty="0" smtClean="0"/>
            </a:b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634920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889760"/>
            <a:ext cx="8458200" cy="4968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>
            <a:normAutofit/>
          </a:bodyPr>
          <a:lstStyle/>
          <a:p>
            <a:r>
              <a:rPr lang="en-US" sz="2200" dirty="0" smtClean="0"/>
              <a:t>Channel </a:t>
            </a:r>
            <a:r>
              <a:rPr lang="en-US" sz="2200" dirty="0" smtClean="0"/>
              <a:t>11 </a:t>
            </a:r>
            <a:r>
              <a:rPr lang="en-US" sz="2000" dirty="0" smtClean="0"/>
              <a:t>(25% </a:t>
            </a:r>
            <a:r>
              <a:rPr lang="en-US" sz="2000" dirty="0"/>
              <a:t>loaded, </a:t>
            </a:r>
            <a:r>
              <a:rPr lang="en-US" sz="2000" dirty="0" smtClean="0"/>
              <a:t>80% </a:t>
            </a:r>
            <a:r>
              <a:rPr lang="en-US" sz="2000" dirty="0"/>
              <a:t>visibility, </a:t>
            </a:r>
            <a:r>
              <a:rPr lang="en-US" sz="2000" dirty="0" smtClean="0"/>
              <a:t>48 </a:t>
            </a:r>
            <a:r>
              <a:rPr lang="en-US" sz="2000" dirty="0" smtClean="0"/>
              <a:t>APs)</a:t>
            </a:r>
            <a:r>
              <a:rPr lang="en-US" sz="2200" dirty="0" smtClean="0"/>
              <a:t/>
            </a:r>
            <a:br>
              <a:rPr lang="en-US" sz="2200" dirty="0" smtClean="0"/>
            </a:br>
            <a:r>
              <a:rPr lang="en-US" sz="2000" dirty="0" smtClean="0"/>
              <a:t>Most Data PPDUs &lt;1.2 </a:t>
            </a:r>
            <a:r>
              <a:rPr lang="en-US" sz="2000" dirty="0" err="1" smtClean="0"/>
              <a:t>ms</a:t>
            </a:r>
            <a:r>
              <a:rPr lang="en-US" sz="2000" dirty="0" smtClean="0"/>
              <a:t/>
            </a:r>
            <a:br>
              <a:rPr lang="en-US" sz="2000" dirty="0" smtClean="0"/>
            </a:b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378560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923" y="1771650"/>
            <a:ext cx="8659277" cy="508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200" dirty="0" smtClean="0"/>
              <a:t>Channel 52 </a:t>
            </a:r>
            <a:r>
              <a:rPr lang="en-US" sz="2000" dirty="0" smtClean="0"/>
              <a:t>(12% loaded, 78% visibility, </a:t>
            </a:r>
            <a:r>
              <a:rPr lang="en-US" sz="2000" dirty="0" smtClean="0"/>
              <a:t>4 </a:t>
            </a:r>
            <a:r>
              <a:rPr lang="en-US" sz="2000" dirty="0" smtClean="0"/>
              <a:t>APs)</a:t>
            </a:r>
            <a:r>
              <a:rPr lang="en-US" sz="2200" dirty="0" smtClean="0"/>
              <a:t/>
            </a:r>
            <a:br>
              <a:rPr lang="en-US" sz="2200" dirty="0" smtClean="0"/>
            </a:br>
            <a:r>
              <a:rPr lang="en-US" sz="1800" dirty="0" smtClean="0"/>
              <a:t>Tiny: RTS/CTS/</a:t>
            </a:r>
            <a:r>
              <a:rPr lang="en-US" sz="1800" dirty="0" err="1" smtClean="0"/>
              <a:t>Ack</a:t>
            </a:r>
            <a:r>
              <a:rPr lang="en-US" sz="1800" dirty="0" smtClean="0"/>
              <a:t>/BA/Null/</a:t>
            </a:r>
            <a:r>
              <a:rPr lang="en-US" sz="1800" dirty="0" err="1" smtClean="0"/>
              <a:t>QosData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>Very Short: Probe Response/Beacon/</a:t>
            </a:r>
            <a:r>
              <a:rPr lang="en-US" sz="1800" dirty="0" err="1" smtClean="0"/>
              <a:t>QosData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>Short: Probe Request/</a:t>
            </a:r>
            <a:r>
              <a:rPr lang="en-US" sz="1800" dirty="0" err="1" smtClean="0"/>
              <a:t>QosData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/>
              <a:t>PPDU durations fairly uniform up to 3 </a:t>
            </a:r>
            <a:r>
              <a:rPr lang="en-US" sz="1800" dirty="0" err="1"/>
              <a:t>ms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517115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200" dirty="0" smtClean="0"/>
              <a:t>Channel 52 </a:t>
            </a:r>
            <a:r>
              <a:rPr lang="en-US" sz="2000" dirty="0" smtClean="0"/>
              <a:t>(12% loaded, 78% visibility</a:t>
            </a:r>
            <a:r>
              <a:rPr lang="en-US" sz="2000" dirty="0"/>
              <a:t>, </a:t>
            </a:r>
            <a:r>
              <a:rPr lang="en-US" sz="2000" dirty="0" smtClean="0"/>
              <a:t>4 </a:t>
            </a:r>
            <a:r>
              <a:rPr lang="en-US" sz="2000" dirty="0" smtClean="0"/>
              <a:t>APs)</a:t>
            </a:r>
            <a:r>
              <a:rPr lang="en-US" sz="2200" dirty="0" smtClean="0"/>
              <a:t/>
            </a:r>
            <a:br>
              <a:rPr lang="en-US" sz="2200" dirty="0" smtClean="0"/>
            </a:br>
            <a:r>
              <a:rPr lang="en-US" sz="1800" dirty="0" smtClean="0"/>
              <a:t>Long tails</a:t>
            </a:r>
            <a:br>
              <a:rPr lang="en-US" sz="1800" dirty="0" smtClean="0"/>
            </a:br>
            <a:r>
              <a:rPr lang="en-US" sz="1800" dirty="0" smtClean="0"/>
              <a:t>20x more probe requesters than data clients</a:t>
            </a:r>
            <a:br>
              <a:rPr lang="en-US" sz="1800" dirty="0" smtClean="0"/>
            </a:br>
            <a:r>
              <a:rPr lang="en-US" sz="1800" dirty="0" smtClean="0"/>
              <a:t>100 clients probe requesting &gt; 0.1Hz; 13 clients &gt; 0.3 Hz</a:t>
            </a:r>
            <a:endParaRPr lang="en-US" sz="1600" dirty="0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871972"/>
            <a:ext cx="8410575" cy="45859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11961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679283"/>
            <a:ext cx="8686800" cy="51025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200" dirty="0" smtClean="0"/>
              <a:t>Channel 108 </a:t>
            </a:r>
            <a:r>
              <a:rPr lang="en-US" sz="1800" dirty="0" smtClean="0"/>
              <a:t>(7% loaded, 95% visibility, </a:t>
            </a:r>
            <a:r>
              <a:rPr lang="en-US" sz="1800" dirty="0" smtClean="0"/>
              <a:t>3 </a:t>
            </a:r>
            <a:r>
              <a:rPr lang="en-US" sz="1800" dirty="0" smtClean="0"/>
              <a:t>APs</a:t>
            </a:r>
            <a:r>
              <a:rPr lang="en-US" sz="1800" dirty="0" smtClean="0"/>
              <a:t>)</a:t>
            </a:r>
            <a:br>
              <a:rPr lang="en-US" sz="1800" dirty="0" smtClean="0"/>
            </a:br>
            <a:r>
              <a:rPr lang="en-US" sz="1800" dirty="0" smtClean="0"/>
              <a:t>Little activity – a great opportunity for clients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97762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60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+mj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Settings\dstanley\My Documents\2005Jan\802-11-Submission.pot</Template>
  <TotalTime>0</TotalTime>
  <Words>159</Words>
  <Application>Microsoft Office PowerPoint</Application>
  <PresentationFormat>On-screen Show (4:3)</PresentationFormat>
  <Paragraphs>28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802-11-Submission</vt:lpstr>
      <vt:lpstr>Stadium Measurements</vt:lpstr>
      <vt:lpstr>Channel 1 (40% loaded, 70% visibility, 41 APs) Tiny: RTS/CTS/Ack/BA/QosData Very Short: Probe Response/Beacon/QosData Short: Ack/QosData Just 1 mobile AP contributed 12% from 1Mbps Beacons &amp; ProbeResp</vt:lpstr>
      <vt:lpstr>Channel 1 (40% loaded, 70% visibility, 41 APs) Long tails 3x more probe requesters than data clients 80 clients probe requesting &gt; 0.1Hz; 14 clients &gt; 0.3 Hz</vt:lpstr>
      <vt:lpstr>Channel 3 (4% loaded, 42% visibility, 0 APs) Probe requests on unused channels just raise the noise floor for PPDUs on channel 1/6/11  </vt:lpstr>
      <vt:lpstr>Channel 6 (22% loaded, 72% visibility, 31 APs) Most Data PPDUs &lt;1.2 ms AP Mgmt frame overheads low using higher MCSs – except for 1 AP using 1 Mbps (18%) </vt:lpstr>
      <vt:lpstr>Channel 11 (25% loaded, 80% visibility, 48 APs) Most Data PPDUs &lt;1.2 ms </vt:lpstr>
      <vt:lpstr>Channel 52 (12% loaded, 78% visibility, 4 APs) Tiny: RTS/CTS/Ack/BA/Null/QosData Very Short: Probe Response/Beacon/QosData Short: Probe Request/QosData PPDU durations fairly uniform up to 3 ms</vt:lpstr>
      <vt:lpstr>Channel 52 (12% loaded, 78% visibility, 4 APs) Long tails 20x more probe requesters than data clients 100 clients probe requesting &gt; 0.1Hz; 13 clients &gt; 0.3 Hz</vt:lpstr>
      <vt:lpstr>Channel 108 (7% loaded, 95% visibility, 3 APs) Little activity – a great opportunity for clients</vt:lpstr>
      <vt:lpstr>Channel 149 (28% loaded, 85% visibility, 19 APs) 13 = vendor specific action frames PPDU durations fairly uniform up to 3 ms</vt:lpstr>
    </vt:vector>
  </TitlesOfParts>
  <Manager/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Techniques for Short Downlink Frames</dc:title>
  <dc:creator/>
  <cp:lastModifiedBy/>
  <cp:revision>1</cp:revision>
  <dcterms:created xsi:type="dcterms:W3CDTF">2011-09-19T06:02:14Z</dcterms:created>
  <dcterms:modified xsi:type="dcterms:W3CDTF">2014-09-15T07:38:28Z</dcterms:modified>
</cp:coreProperties>
</file>