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8" r:id="rId3"/>
    <p:sldId id="279" r:id="rId4"/>
    <p:sldId id="280" r:id="rId5"/>
    <p:sldId id="281" r:id="rId6"/>
    <p:sldId id="282" r:id="rId7"/>
    <p:sldId id="285" r:id="rId8"/>
    <p:sldId id="286" r:id="rId9"/>
    <p:sldId id="287" r:id="rId10"/>
    <p:sldId id="28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1" autoAdjust="0"/>
    <p:restoredTop sz="97114" autoAdjust="0"/>
  </p:normalViewPr>
  <p:slideViewPr>
    <p:cSldViewPr>
      <p:cViewPr>
        <p:scale>
          <a:sx n="70" d="100"/>
          <a:sy n="70" d="100"/>
        </p:scale>
        <p:origin x="-672" y="-2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4857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802.11-14/xxxxr0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880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 2014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Stadium Measurements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306218"/>
              </p:ext>
            </p:extLst>
          </p:nvPr>
        </p:nvGraphicFramePr>
        <p:xfrm>
          <a:off x="685800" y="3429000"/>
          <a:ext cx="7696200" cy="1970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  <a:hlinkClick r:id="rId3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Matt Swartz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Josh Suhr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Matt Silverman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23" y="1771650"/>
            <a:ext cx="8659277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Channel 149 </a:t>
            </a:r>
            <a:r>
              <a:rPr lang="en-US" sz="1800" dirty="0" smtClean="0"/>
              <a:t>(28% loaded, 85% visibility, </a:t>
            </a:r>
            <a:r>
              <a:rPr lang="en-US" sz="1800" dirty="0" smtClean="0"/>
              <a:t>19 </a:t>
            </a:r>
            <a:r>
              <a:rPr lang="en-US" sz="1800" dirty="0" smtClean="0"/>
              <a:t>APs)</a:t>
            </a:r>
            <a:br>
              <a:rPr lang="en-US" sz="1800" dirty="0" smtClean="0"/>
            </a:br>
            <a:r>
              <a:rPr lang="en-US" sz="1800" dirty="0" smtClean="0"/>
              <a:t>13 = </a:t>
            </a:r>
            <a:r>
              <a:rPr lang="en-US" sz="1800" dirty="0" smtClean="0"/>
              <a:t>vendor </a:t>
            </a:r>
            <a:r>
              <a:rPr lang="en-US" sz="1800" dirty="0" smtClean="0"/>
              <a:t>specific action </a:t>
            </a:r>
            <a:r>
              <a:rPr lang="en-US" sz="1800" dirty="0" smtClean="0"/>
              <a:t>frames</a:t>
            </a:r>
            <a:br>
              <a:rPr lang="en-US" sz="1800" dirty="0" smtClean="0"/>
            </a:br>
            <a:r>
              <a:rPr lang="en-US" sz="1800" dirty="0" smtClean="0"/>
              <a:t>PPDU durations fairly uniform up to 3 </a:t>
            </a:r>
            <a:r>
              <a:rPr lang="en-US" sz="1800" dirty="0" err="1" smtClean="0"/>
              <a:t>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617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89760"/>
            <a:ext cx="8458200" cy="496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Channel 1 </a:t>
            </a:r>
            <a:r>
              <a:rPr lang="en-US" sz="2000" dirty="0"/>
              <a:t>(40% loaded, 70% visibility, </a:t>
            </a:r>
            <a:r>
              <a:rPr lang="en-US" sz="2000" dirty="0" smtClean="0"/>
              <a:t>41 </a:t>
            </a:r>
            <a:r>
              <a:rPr lang="en-US" sz="2000" dirty="0"/>
              <a:t>APs)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 smtClean="0"/>
              <a:t>Tiny: RTS/CTS/</a:t>
            </a:r>
            <a:r>
              <a:rPr lang="en-US" sz="2000" dirty="0" err="1" smtClean="0"/>
              <a:t>Ack</a:t>
            </a:r>
            <a:r>
              <a:rPr lang="en-US" sz="2000" dirty="0" smtClean="0"/>
              <a:t>/BA/</a:t>
            </a:r>
            <a:r>
              <a:rPr lang="en-US" sz="2000" dirty="0" err="1" smtClean="0"/>
              <a:t>QosData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Very Short: Probe Response/Beacon/</a:t>
            </a:r>
            <a:r>
              <a:rPr lang="en-US" sz="2000" dirty="0" err="1" smtClean="0"/>
              <a:t>QosData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Short: </a:t>
            </a:r>
            <a:r>
              <a:rPr lang="en-US" sz="2000" dirty="0" err="1" smtClean="0"/>
              <a:t>Ack</a:t>
            </a:r>
            <a:r>
              <a:rPr lang="en-US" sz="2000" dirty="0" smtClean="0"/>
              <a:t>/</a:t>
            </a:r>
            <a:r>
              <a:rPr lang="en-US" sz="2000" dirty="0" err="1" smtClean="0"/>
              <a:t>QosData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Just 1 mobile AP contributed 12% from 1Mbps Beacons &amp; </a:t>
            </a:r>
            <a:r>
              <a:rPr lang="en-US" sz="2000" dirty="0" err="1" smtClean="0"/>
              <a:t>ProbeResp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37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/>
              <a:t>Channel 1 </a:t>
            </a:r>
            <a:r>
              <a:rPr lang="en-US" sz="2000" dirty="0"/>
              <a:t>(40% loaded, 70% visibility, </a:t>
            </a:r>
            <a:r>
              <a:rPr lang="en-US" sz="2000" dirty="0" smtClean="0"/>
              <a:t>41 </a:t>
            </a:r>
            <a:r>
              <a:rPr lang="en-US" sz="2000" dirty="0"/>
              <a:t>APs)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1800" dirty="0" smtClean="0"/>
              <a:t>Long tails</a:t>
            </a:r>
            <a:br>
              <a:rPr lang="en-US" sz="1800" dirty="0" smtClean="0"/>
            </a:br>
            <a:r>
              <a:rPr lang="en-US" sz="1800" dirty="0" smtClean="0"/>
              <a:t>3x more probe requesters than data clients</a:t>
            </a:r>
            <a:br>
              <a:rPr lang="en-US" sz="1800" dirty="0" smtClean="0"/>
            </a:br>
            <a:r>
              <a:rPr lang="en-US" sz="1800" dirty="0" smtClean="0"/>
              <a:t>80 clients probe requesting &gt; 0.1Hz; 14 clients &gt; 0.3 Hz</a:t>
            </a:r>
            <a:endParaRPr lang="en-US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99182"/>
            <a:ext cx="8360675" cy="4558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4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24000"/>
            <a:ext cx="8820150" cy="518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/>
              <a:t>Channel </a:t>
            </a:r>
            <a:r>
              <a:rPr lang="en-US" sz="2200" dirty="0" smtClean="0"/>
              <a:t>3 </a:t>
            </a:r>
            <a:r>
              <a:rPr lang="en-US" sz="2000" dirty="0" smtClean="0"/>
              <a:t>(4% </a:t>
            </a:r>
            <a:r>
              <a:rPr lang="en-US" sz="2000" dirty="0"/>
              <a:t>loaded, </a:t>
            </a:r>
            <a:r>
              <a:rPr lang="en-US" sz="2000" dirty="0" smtClean="0"/>
              <a:t>42% </a:t>
            </a:r>
            <a:r>
              <a:rPr lang="en-US" sz="2000" dirty="0"/>
              <a:t>visibility, </a:t>
            </a:r>
            <a:r>
              <a:rPr lang="en-US" sz="2000" dirty="0" smtClean="0"/>
              <a:t>0 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000" dirty="0" smtClean="0"/>
              <a:t>Probe requests on unused channels just raise the noise floor for PPDUs on channel 1/6/11 </a:t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4422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77" y="1847850"/>
            <a:ext cx="8399823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Channel </a:t>
            </a:r>
            <a:r>
              <a:rPr lang="en-US" sz="2200" dirty="0" smtClean="0"/>
              <a:t>6 </a:t>
            </a:r>
            <a:r>
              <a:rPr lang="en-US" sz="2000" dirty="0" smtClean="0"/>
              <a:t>(22% </a:t>
            </a:r>
            <a:r>
              <a:rPr lang="en-US" sz="2000" dirty="0"/>
              <a:t>loaded, </a:t>
            </a:r>
            <a:r>
              <a:rPr lang="en-US" sz="2000" dirty="0" smtClean="0"/>
              <a:t>72% </a:t>
            </a:r>
            <a:r>
              <a:rPr lang="en-US" sz="2000" dirty="0"/>
              <a:t>visibility, </a:t>
            </a:r>
            <a:r>
              <a:rPr lang="en-US" sz="2000" dirty="0" smtClean="0"/>
              <a:t>31 </a:t>
            </a:r>
            <a:r>
              <a:rPr lang="en-US" sz="2000" dirty="0" smtClean="0"/>
              <a:t>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000" dirty="0" smtClean="0"/>
              <a:t>Most Data PPDUs &lt;1.2 </a:t>
            </a:r>
            <a:r>
              <a:rPr lang="en-US" sz="2000" dirty="0" err="1" smtClean="0"/>
              <a:t>ms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AP </a:t>
            </a:r>
            <a:r>
              <a:rPr lang="en-US" sz="2000" dirty="0" err="1" smtClean="0"/>
              <a:t>Mgmt</a:t>
            </a:r>
            <a:r>
              <a:rPr lang="en-US" sz="2000" dirty="0" smtClean="0"/>
              <a:t> frame overheads low using higher MCSs – except for 1 AP using 1 Mbps (18%)</a:t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492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89760"/>
            <a:ext cx="8458200" cy="496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Channel </a:t>
            </a:r>
            <a:r>
              <a:rPr lang="en-US" sz="2200" dirty="0" smtClean="0"/>
              <a:t>11 </a:t>
            </a:r>
            <a:r>
              <a:rPr lang="en-US" sz="2000" dirty="0" smtClean="0"/>
              <a:t>(25% </a:t>
            </a:r>
            <a:r>
              <a:rPr lang="en-US" sz="2000" dirty="0"/>
              <a:t>loaded, </a:t>
            </a:r>
            <a:r>
              <a:rPr lang="en-US" sz="2000" dirty="0" smtClean="0"/>
              <a:t>80% </a:t>
            </a:r>
            <a:r>
              <a:rPr lang="en-US" sz="2000" dirty="0"/>
              <a:t>visibility, </a:t>
            </a:r>
            <a:r>
              <a:rPr lang="en-US" sz="2000" dirty="0" smtClean="0"/>
              <a:t>48 </a:t>
            </a:r>
            <a:r>
              <a:rPr lang="en-US" sz="2000" dirty="0" smtClean="0"/>
              <a:t>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000" dirty="0" smtClean="0"/>
              <a:t>Most Data PPDUs &lt;1.2 </a:t>
            </a:r>
            <a:r>
              <a:rPr lang="en-US" sz="2000" dirty="0" err="1" smtClean="0"/>
              <a:t>ms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856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23" y="1771650"/>
            <a:ext cx="8659277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smtClean="0"/>
              <a:t>Channel 52 </a:t>
            </a:r>
            <a:r>
              <a:rPr lang="en-US" sz="2000" dirty="0" smtClean="0"/>
              <a:t>(12% loaded, 78% visibility, </a:t>
            </a:r>
            <a:r>
              <a:rPr lang="en-US" sz="2000" dirty="0" smtClean="0"/>
              <a:t>4 </a:t>
            </a:r>
            <a:r>
              <a:rPr lang="en-US" sz="2000" dirty="0" smtClean="0"/>
              <a:t>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1800" dirty="0" smtClean="0"/>
              <a:t>Tiny: RTS/CTS/</a:t>
            </a:r>
            <a:r>
              <a:rPr lang="en-US" sz="1800" dirty="0" err="1" smtClean="0"/>
              <a:t>Ack</a:t>
            </a:r>
            <a:r>
              <a:rPr lang="en-US" sz="1800" dirty="0" smtClean="0"/>
              <a:t>/BA/Null/</a:t>
            </a:r>
            <a:r>
              <a:rPr lang="en-US" sz="1800" dirty="0" err="1" smtClean="0"/>
              <a:t>QosData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Very Short: Probe Response/Beacon/</a:t>
            </a:r>
            <a:r>
              <a:rPr lang="en-US" sz="1800" dirty="0" err="1" smtClean="0"/>
              <a:t>QosData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Short: Probe Request/</a:t>
            </a:r>
            <a:r>
              <a:rPr lang="en-US" sz="1800" dirty="0" err="1" smtClean="0"/>
              <a:t>QosData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>PPDU durations fairly uniform up to 3 </a:t>
            </a:r>
            <a:r>
              <a:rPr lang="en-US" sz="1800" dirty="0" err="1"/>
              <a:t>ms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1711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smtClean="0"/>
              <a:t>Channel 52 </a:t>
            </a:r>
            <a:r>
              <a:rPr lang="en-US" sz="2000" dirty="0" smtClean="0"/>
              <a:t>(12% loaded, 78% visibility</a:t>
            </a:r>
            <a:r>
              <a:rPr lang="en-US" sz="2000" dirty="0"/>
              <a:t>, </a:t>
            </a:r>
            <a:r>
              <a:rPr lang="en-US" sz="2000" dirty="0" smtClean="0"/>
              <a:t>4 </a:t>
            </a:r>
            <a:r>
              <a:rPr lang="en-US" sz="2000" dirty="0" smtClean="0"/>
              <a:t>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1800" dirty="0" smtClean="0"/>
              <a:t>Long tails</a:t>
            </a:r>
            <a:br>
              <a:rPr lang="en-US" sz="1800" dirty="0" smtClean="0"/>
            </a:br>
            <a:r>
              <a:rPr lang="en-US" sz="1800" dirty="0" smtClean="0"/>
              <a:t>20x more probe requesters than data clients</a:t>
            </a:r>
            <a:br>
              <a:rPr lang="en-US" sz="1800" dirty="0" smtClean="0"/>
            </a:br>
            <a:r>
              <a:rPr lang="en-US" sz="1800" dirty="0" smtClean="0"/>
              <a:t>100 clients probe requesting &gt; 0.1Hz; 13 clients &gt; 0.3 Hz</a:t>
            </a:r>
            <a:endParaRPr lang="en-US" sz="16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71972"/>
            <a:ext cx="8410575" cy="4585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96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9283"/>
            <a:ext cx="8686800" cy="5102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Channel 108 </a:t>
            </a:r>
            <a:r>
              <a:rPr lang="en-US" sz="1800" dirty="0" smtClean="0"/>
              <a:t>(7% loaded, 95% visibility, </a:t>
            </a:r>
            <a:r>
              <a:rPr lang="en-US" sz="1800" dirty="0" smtClean="0"/>
              <a:t>3 </a:t>
            </a:r>
            <a:r>
              <a:rPr lang="en-US" sz="1800" dirty="0" smtClean="0"/>
              <a:t>APs</a:t>
            </a:r>
            <a:r>
              <a:rPr lang="en-US" sz="1800" dirty="0" smtClean="0"/>
              <a:t>)</a:t>
            </a:r>
            <a:br>
              <a:rPr lang="en-US" sz="1800" dirty="0" smtClean="0"/>
            </a:br>
            <a:r>
              <a:rPr lang="en-US" sz="1800" dirty="0" smtClean="0"/>
              <a:t>Little activity – a great opportunity for clients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76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159</Words>
  <Application>Microsoft Office PowerPoint</Application>
  <PresentationFormat>On-screen Show (4:3)</PresentationFormat>
  <Paragraphs>28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Stadium Measurements</vt:lpstr>
      <vt:lpstr>Channel 1 (40% loaded, 70% visibility, 41 APs) Tiny: RTS/CTS/Ack/BA/QosData Very Short: Probe Response/Beacon/QosData Short: Ack/QosData Just 1 mobile AP contributed 12% from 1Mbps Beacons &amp; ProbeResp</vt:lpstr>
      <vt:lpstr>Channel 1 (40% loaded, 70% visibility, 41 APs) Long tails 3x more probe requesters than data clients 80 clients probe requesting &gt; 0.1Hz; 14 clients &gt; 0.3 Hz</vt:lpstr>
      <vt:lpstr>Channel 3 (4% loaded, 42% visibility, 0 APs) Probe requests on unused channels just raise the noise floor for PPDUs on channel 1/6/11  </vt:lpstr>
      <vt:lpstr>Channel 6 (22% loaded, 72% visibility, 31 APs) Most Data PPDUs &lt;1.2 ms AP Mgmt frame overheads low using higher MCSs – except for 1 AP using 1 Mbps (18%) </vt:lpstr>
      <vt:lpstr>Channel 11 (25% loaded, 80% visibility, 48 APs) Most Data PPDUs &lt;1.2 ms </vt:lpstr>
      <vt:lpstr>Channel 52 (12% loaded, 78% visibility, 4 APs) Tiny: RTS/CTS/Ack/BA/Null/QosData Very Short: Probe Response/Beacon/QosData Short: Probe Request/QosData PPDU durations fairly uniform up to 3 ms</vt:lpstr>
      <vt:lpstr>Channel 52 (12% loaded, 78% visibility, 4 APs) Long tails 20x more probe requesters than data clients 100 clients probe requesting &gt; 0.1Hz; 13 clients &gt; 0.3 Hz</vt:lpstr>
      <vt:lpstr>Channel 108 (7% loaded, 95% visibility, 3 APs) Little activity – a great opportunity for clients</vt:lpstr>
      <vt:lpstr>Channel 149 (28% loaded, 85% visibility, 19 APs) 13 = vendor specific action frames PPDU durations fairly uniform up to 3 ms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for Short Downlink Frames</dc:title>
  <dc:creator/>
  <cp:lastModifiedBy/>
  <cp:revision>1</cp:revision>
  <dcterms:created xsi:type="dcterms:W3CDTF">2011-09-19T06:02:14Z</dcterms:created>
  <dcterms:modified xsi:type="dcterms:W3CDTF">2014-09-15T07:38:28Z</dcterms:modified>
</cp:coreProperties>
</file>