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7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6262" y="95706"/>
            <a:ext cx="2205476" cy="21544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-14-0585r2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305800" cy="1295400"/>
          </a:xfrm>
          <a:noFill/>
        </p:spPr>
        <p:txBody>
          <a:bodyPr/>
          <a:lstStyle/>
          <a:p>
            <a:r>
              <a:rPr lang="en-US" dirty="0" smtClean="0"/>
              <a:t>Doppler Effect </a:t>
            </a:r>
            <a:r>
              <a:rPr lang="en-US" dirty="0" smtClean="0"/>
              <a:t>Evaluation for 11ax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71563" y="3122613"/>
          <a:ext cx="6975475" cy="2913062"/>
        </p:xfrm>
        <a:graphic>
          <a:graphicData uri="http://schemas.openxmlformats.org/presentationml/2006/ole">
            <p:oleObj spid="_x0000_s1026" name="Document" r:id="rId4" imgW="9061058" imgH="3779019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 velocity = 0 km/hr (</a:t>
            </a:r>
            <a:r>
              <a:rPr lang="en-US" b="1" dirty="0" err="1" smtClean="0"/>
              <a:t>NLoS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 velocity = 0 km/hr (</a:t>
            </a:r>
            <a:r>
              <a:rPr lang="en-US" b="1" dirty="0" err="1" smtClean="0"/>
              <a:t>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GB" sz="3600" dirty="0" smtClean="0"/>
              <a:t>When we consider the Doppler effects from both moving station and scatter, </a:t>
            </a:r>
          </a:p>
          <a:p>
            <a:pPr lvl="1"/>
            <a:r>
              <a:rPr lang="en-GB" sz="2900" dirty="0" smtClean="0"/>
              <a:t>Long-term time scale (0 – 100 </a:t>
            </a:r>
            <a:r>
              <a:rPr lang="en-GB" sz="2900" dirty="0" err="1" smtClean="0"/>
              <a:t>msec</a:t>
            </a:r>
            <a:r>
              <a:rPr lang="en-GB" sz="2900" dirty="0" smtClean="0"/>
              <a:t>): the Doppler effect of moving STA dominates the performance.</a:t>
            </a:r>
          </a:p>
          <a:p>
            <a:pPr lvl="1"/>
            <a:r>
              <a:rPr lang="en-GB" sz="2900" b="1" dirty="0" smtClean="0"/>
              <a:t>Short-term time scale </a:t>
            </a:r>
            <a:r>
              <a:rPr lang="en-GB" sz="2900" dirty="0" smtClean="0"/>
              <a:t>(0 – 2 </a:t>
            </a:r>
            <a:r>
              <a:rPr lang="en-GB" sz="2900" dirty="0" err="1" smtClean="0"/>
              <a:t>msec</a:t>
            </a:r>
            <a:r>
              <a:rPr lang="en-GB" sz="2900" dirty="0" smtClean="0"/>
              <a:t>): the Doppler effect of moving scatters dominates the performance. </a:t>
            </a:r>
          </a:p>
          <a:p>
            <a:r>
              <a:rPr lang="en-GB" sz="3600" dirty="0" smtClean="0"/>
              <a:t>In turn, when we consider Doppler effects only from the movement of some scatters, the correlation coefficients will be degraded to be from 0.6 to 0.9 under </a:t>
            </a:r>
            <a:r>
              <a:rPr lang="en-GB" sz="3600" dirty="0" err="1" smtClean="0"/>
              <a:t>NLoS</a:t>
            </a:r>
            <a:r>
              <a:rPr lang="en-GB" sz="3600" dirty="0" smtClean="0"/>
              <a:t> scenario. </a:t>
            </a:r>
          </a:p>
          <a:p>
            <a:pPr lvl="1"/>
            <a:r>
              <a:rPr lang="en-GB" sz="2900" dirty="0" smtClean="0"/>
              <a:t>However, under </a:t>
            </a:r>
            <a:r>
              <a:rPr lang="en-GB" sz="2900" dirty="0" err="1" smtClean="0"/>
              <a:t>LoS</a:t>
            </a:r>
            <a:r>
              <a:rPr lang="en-GB" sz="2900" dirty="0" smtClean="0"/>
              <a:t> scenario, the correlation coefficients will be degraded to be from 0.95 to 0.98.</a:t>
            </a:r>
          </a:p>
          <a:p>
            <a:r>
              <a:rPr lang="en-GB" sz="3600" dirty="0" smtClean="0"/>
              <a:t>It is natural to consider only one fast moving object or two fast moving objects cases:</a:t>
            </a:r>
          </a:p>
          <a:p>
            <a:pPr lvl="1"/>
            <a:r>
              <a:rPr lang="en-US" sz="2900" dirty="0" smtClean="0"/>
              <a:t>Option 1 (one fast moving object): The </a:t>
            </a:r>
            <a:r>
              <a:rPr lang="en-US" sz="2900" b="1" dirty="0" smtClean="0"/>
              <a:t>2</a:t>
            </a:r>
            <a:r>
              <a:rPr lang="en-US" sz="2900" b="1" baseline="30000" dirty="0" smtClean="0"/>
              <a:t>nd</a:t>
            </a:r>
            <a:r>
              <a:rPr lang="en-US" sz="2900" b="1" dirty="0" smtClean="0"/>
              <a:t> </a:t>
            </a:r>
            <a:r>
              <a:rPr lang="en-US" sz="2900" dirty="0" smtClean="0"/>
              <a:t>cluster of UMi and UMa models assigned a speed of 60 </a:t>
            </a:r>
            <a:r>
              <a:rPr lang="en-US" sz="2900" dirty="0" err="1" smtClean="0"/>
              <a:t>kmph</a:t>
            </a:r>
            <a:r>
              <a:rPr lang="en-US" sz="2900" dirty="0" smtClean="0"/>
              <a:t> and the rest of the clusters assigned </a:t>
            </a:r>
            <a:r>
              <a:rPr lang="en-US" sz="2900" b="1" dirty="0" smtClean="0"/>
              <a:t>3</a:t>
            </a:r>
            <a:r>
              <a:rPr lang="en-US" sz="2900" dirty="0" smtClean="0"/>
              <a:t> </a:t>
            </a:r>
            <a:r>
              <a:rPr lang="en-US" sz="2900" dirty="0" err="1" smtClean="0"/>
              <a:t>kmph</a:t>
            </a:r>
            <a:r>
              <a:rPr lang="en-US" sz="2900" dirty="0" smtClean="0"/>
              <a:t>.</a:t>
            </a:r>
          </a:p>
          <a:p>
            <a:pPr lvl="1"/>
            <a:r>
              <a:rPr lang="en-US" sz="2900" dirty="0" smtClean="0"/>
              <a:t>Option 2 (two fast moving objects): The </a:t>
            </a:r>
            <a:r>
              <a:rPr lang="en-US" sz="2900" b="1" dirty="0" smtClean="0"/>
              <a:t>2</a:t>
            </a:r>
            <a:r>
              <a:rPr lang="en-US" sz="2900" b="1" baseline="30000" dirty="0" smtClean="0"/>
              <a:t>nd</a:t>
            </a:r>
            <a:r>
              <a:rPr lang="en-US" sz="2900" b="1" dirty="0" smtClean="0"/>
              <a:t> </a:t>
            </a:r>
            <a:r>
              <a:rPr lang="en-US" sz="2900" dirty="0" smtClean="0"/>
              <a:t>and the </a:t>
            </a:r>
            <a:r>
              <a:rPr lang="en-US" sz="2900" b="1" dirty="0" smtClean="0"/>
              <a:t>3</a:t>
            </a:r>
            <a:r>
              <a:rPr lang="en-US" sz="2900" b="1" baseline="30000" dirty="0" smtClean="0"/>
              <a:t>rd</a:t>
            </a:r>
            <a:r>
              <a:rPr lang="en-US" sz="2900" dirty="0" smtClean="0"/>
              <a:t> clusters of UMi and UMa models assigned a speed of 60 </a:t>
            </a:r>
            <a:r>
              <a:rPr lang="en-US" sz="2900" dirty="0" err="1" smtClean="0"/>
              <a:t>kmph</a:t>
            </a:r>
            <a:r>
              <a:rPr lang="en-US" sz="2900" dirty="0" smtClean="0"/>
              <a:t> and the rest of the clusters assigned </a:t>
            </a:r>
            <a:r>
              <a:rPr lang="en-US" sz="2900" b="1" dirty="0" smtClean="0"/>
              <a:t>3</a:t>
            </a:r>
            <a:r>
              <a:rPr lang="en-US" sz="2900" dirty="0" smtClean="0"/>
              <a:t> </a:t>
            </a:r>
            <a:r>
              <a:rPr lang="en-US" sz="2900" dirty="0" err="1" smtClean="0"/>
              <a:t>kmph</a:t>
            </a:r>
            <a:r>
              <a:rPr lang="en-US" sz="2900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Doppler effect to IEEE 802.11ax channel model document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the 3</a:t>
            </a:r>
            <a:r>
              <a:rPr lang="en-US" baseline="30000" dirty="0" smtClean="0"/>
              <a:t>rd</a:t>
            </a:r>
            <a:r>
              <a:rPr lang="en-US" dirty="0" smtClean="0"/>
              <a:t> clusters of UMi and UMa models assigned a speed of 60 </a:t>
            </a:r>
            <a:r>
              <a:rPr lang="en-US" dirty="0" err="1" smtClean="0"/>
              <a:t>kmph</a:t>
            </a:r>
            <a:r>
              <a:rPr lang="en-US" dirty="0" smtClean="0"/>
              <a:t> and the rest of the clusters assigned 3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[1] “</a:t>
            </a:r>
            <a:r>
              <a:rPr lang="en-GB" dirty="0" err="1" smtClean="0"/>
              <a:t>TGah</a:t>
            </a:r>
            <a:r>
              <a:rPr lang="en-GB" dirty="0" smtClean="0"/>
              <a:t> Channel Model”, IEEE 802.11-11/0968r3, Ron </a:t>
            </a:r>
            <a:r>
              <a:rPr lang="en-GB" dirty="0" err="1" smtClean="0"/>
              <a:t>Porat</a:t>
            </a:r>
            <a:r>
              <a:rPr lang="en-GB" dirty="0" smtClean="0"/>
              <a:t>, etc.</a:t>
            </a:r>
            <a:endParaRPr lang="en-US" dirty="0" smtClean="0"/>
          </a:p>
          <a:p>
            <a:pPr lvl="0"/>
            <a:r>
              <a:rPr lang="en-GB" dirty="0" smtClean="0"/>
              <a:t>[2] </a:t>
            </a:r>
            <a:r>
              <a:rPr lang="en-GB" dirty="0" err="1" smtClean="0"/>
              <a:t>Thoen</a:t>
            </a:r>
            <a:r>
              <a:rPr lang="en-GB" dirty="0" smtClean="0"/>
              <a:t>, S.; Van </a:t>
            </a:r>
            <a:r>
              <a:rPr lang="en-GB" dirty="0" err="1" smtClean="0"/>
              <a:t>der</a:t>
            </a:r>
            <a:r>
              <a:rPr lang="en-GB" dirty="0" smtClean="0"/>
              <a:t> </a:t>
            </a:r>
            <a:r>
              <a:rPr lang="en-GB" dirty="0" err="1" smtClean="0"/>
              <a:t>Perre</a:t>
            </a:r>
            <a:r>
              <a:rPr lang="en-GB" dirty="0" smtClean="0"/>
              <a:t>, L.; Engels, M., "</a:t>
            </a:r>
            <a:r>
              <a:rPr lang="en-GB" dirty="0" err="1" smtClean="0"/>
              <a:t>Modeling</a:t>
            </a:r>
            <a:r>
              <a:rPr lang="en-GB" dirty="0" smtClean="0"/>
              <a:t> the channel time-variance for fixed wireless communications," </a:t>
            </a:r>
            <a:r>
              <a:rPr lang="en-GB" i="1" dirty="0" smtClean="0"/>
              <a:t>Communications Letters, IEEE</a:t>
            </a:r>
            <a:r>
              <a:rPr lang="en-GB" dirty="0" smtClean="0"/>
              <a:t> , vol.6, no.8, pp.331,333, Aug. 2002</a:t>
            </a:r>
            <a:endParaRPr lang="en-US" dirty="0" smtClean="0"/>
          </a:p>
          <a:p>
            <a:pPr lvl="0"/>
            <a:r>
              <a:rPr lang="en-GB" dirty="0" smtClean="0"/>
              <a:t>[3] IST-WINNER D1.1.2 P. </a:t>
            </a:r>
            <a:r>
              <a:rPr lang="en-GB" dirty="0" err="1" smtClean="0"/>
              <a:t>Kyösti</a:t>
            </a:r>
            <a:r>
              <a:rPr lang="en-GB" dirty="0" smtClean="0"/>
              <a:t>, et al., "WINNER II Channel Models", </a:t>
            </a:r>
            <a:r>
              <a:rPr lang="en-GB" dirty="0" err="1" smtClean="0"/>
              <a:t>ver</a:t>
            </a:r>
            <a:r>
              <a:rPr lang="en-GB" dirty="0" smtClean="0"/>
              <a:t> 1.2, Apr. 2008.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IEEE 802.11ax outdoor operation focus on pedestrian mobility, reflections from fast moving objects, such as cars, can cause higher Doppler. Similar to [1], the following two Doppler modes should be supported in the outdoor spatial channel models.</a:t>
            </a:r>
          </a:p>
          <a:p>
            <a:pPr lvl="1"/>
            <a:r>
              <a:rPr lang="en-US" dirty="0" smtClean="0"/>
              <a:t>1. Speed up to 3kmph for all clusters for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models; (STA velocity = 3 </a:t>
            </a:r>
            <a:r>
              <a:rPr lang="en-US" dirty="0" err="1" smtClean="0"/>
              <a:t>kmph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2. The </a:t>
            </a:r>
            <a:r>
              <a:rPr lang="en-US" b="1" dirty="0" smtClean="0">
                <a:solidFill>
                  <a:srgbClr val="FF0000"/>
                </a:solidFill>
              </a:rPr>
              <a:t>TBD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cluster of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 assigned a speed of 60kmph and the rest of the clusters assigned 0kmph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Doppler Effect due to a Moving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[2], a theoretical model is built where the change of phase due to a moving station (STA) between time </a:t>
            </a:r>
            <a:r>
              <a:rPr lang="en-GB" i="1" dirty="0" smtClean="0"/>
              <a:t>t</a:t>
            </a:r>
            <a:r>
              <a:rPr lang="en-GB" dirty="0" smtClean="0"/>
              <a:t> and </a:t>
            </a:r>
            <a:r>
              <a:rPr lang="en-GB" i="1" dirty="0" smtClean="0"/>
              <a:t>t </a:t>
            </a:r>
            <a:r>
              <a:rPr lang="en-GB" dirty="0" smtClean="0"/>
              <a:t>+ </a:t>
            </a:r>
            <a:r>
              <a:rPr lang="en-GB" dirty="0" err="1" smtClean="0"/>
              <a:t>Δ</a:t>
            </a:r>
            <a:r>
              <a:rPr lang="en-GB" i="1" dirty="0" err="1" smtClean="0"/>
              <a:t>t</a:t>
            </a:r>
            <a:r>
              <a:rPr lang="en-GB" dirty="0" smtClean="0"/>
              <a:t> is given by</a:t>
            </a: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where </a:t>
            </a:r>
            <a:r>
              <a:rPr lang="en-GB" i="1" dirty="0" err="1" smtClean="0"/>
              <a:t>θ</a:t>
            </a:r>
            <a:r>
              <a:rPr lang="en-GB" i="1" baseline="-25000" dirty="0" err="1" smtClean="0"/>
              <a:t>p</a:t>
            </a:r>
            <a:r>
              <a:rPr lang="en-GB" dirty="0" smtClean="0"/>
              <a:t> is the incident angle of the 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th</a:t>
            </a:r>
            <a:r>
              <a:rPr lang="en-GB" dirty="0" smtClean="0"/>
              <a:t> propagation path into a received and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m</a:t>
            </a:r>
            <a:r>
              <a:rPr lang="en-GB" dirty="0" smtClean="0"/>
              <a:t> is the moving velocity of station.  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09800" y="3200400"/>
          <a:ext cx="4984750" cy="914400"/>
        </p:xfrm>
        <a:graphic>
          <a:graphicData uri="http://schemas.openxmlformats.org/presentationml/2006/ole">
            <p:oleObj spid="_x0000_s5122" name="公式" r:id="rId3" imgW="21459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Doppler Effect due to a Moving Cluster (Scatter)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[2], a theoretical model is built where the change of phase due to a moving 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th</a:t>
            </a:r>
            <a:r>
              <a:rPr lang="en-GB" dirty="0" smtClean="0"/>
              <a:t> scatter (or cluster) between time </a:t>
            </a:r>
            <a:r>
              <a:rPr lang="en-GB" i="1" dirty="0" smtClean="0"/>
              <a:t>t</a:t>
            </a:r>
            <a:r>
              <a:rPr lang="en-GB" dirty="0" smtClean="0"/>
              <a:t> and </a:t>
            </a:r>
            <a:r>
              <a:rPr lang="en-GB" i="1" dirty="0" smtClean="0"/>
              <a:t>t </a:t>
            </a:r>
            <a:r>
              <a:rPr lang="en-GB" dirty="0" smtClean="0"/>
              <a:t>+ </a:t>
            </a:r>
            <a:r>
              <a:rPr lang="en-GB" dirty="0" err="1" smtClean="0"/>
              <a:t>Δ</a:t>
            </a:r>
            <a:r>
              <a:rPr lang="en-GB" i="1" dirty="0" err="1" smtClean="0"/>
              <a:t>t</a:t>
            </a:r>
            <a:r>
              <a:rPr lang="en-GB" dirty="0" smtClean="0"/>
              <a:t> is given by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p</a:t>
            </a:r>
            <a:r>
              <a:rPr lang="en-US" dirty="0" smtClean="0"/>
              <a:t> is the angle between the direction of scatter (or cluster) movement, </a:t>
            </a:r>
          </a:p>
          <a:p>
            <a:pPr lvl="1"/>
            <a:r>
              <a:rPr lang="en-US" i="1" dirty="0" err="1" smtClean="0"/>
              <a:t>γ</a:t>
            </a:r>
            <a:r>
              <a:rPr lang="en-US" i="1" baseline="-25000" dirty="0" err="1" smtClean="0"/>
              <a:t>p</a:t>
            </a:r>
            <a:r>
              <a:rPr lang="en-US" dirty="0" smtClean="0"/>
              <a:t> the direction orthogonal to the reflecting surface and the reflection angle and </a:t>
            </a:r>
            <a:r>
              <a:rPr lang="en-US" i="1" dirty="0" smtClean="0"/>
              <a:t>v</a:t>
            </a:r>
            <a:r>
              <a:rPr lang="en-US" dirty="0" smtClean="0"/>
              <a:t> is the moving velocity of the cluster. </a:t>
            </a:r>
          </a:p>
          <a:p>
            <a:pPr lvl="1"/>
            <a:r>
              <a:rPr lang="en-US" dirty="0" smtClean="0"/>
              <a:t>By proper selection of these angles different Doppler spectrums may be achieved. </a:t>
            </a:r>
          </a:p>
          <a:p>
            <a:pPr lvl="1"/>
            <a:r>
              <a:rPr lang="en-US" dirty="0" smtClean="0"/>
              <a:t>The model is also adopted for B5 – stationary feeder scenario in Winner II channel mode [3]. </a:t>
            </a:r>
          </a:p>
          <a:p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86000" y="2743200"/>
          <a:ext cx="4953000" cy="787400"/>
        </p:xfrm>
        <a:graphic>
          <a:graphicData uri="http://schemas.openxmlformats.org/presentationml/2006/ole">
            <p:oleObj spid="_x0000_s6146" name="公式" r:id="rId3" imgW="24764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find out that if we assume Doppler on one cluster only, to assign a speed of 60kmph to cluster 2 or 3  has similar Doppler effect. </a:t>
            </a:r>
          </a:p>
          <a:p>
            <a:r>
              <a:rPr lang="en-US" dirty="0" smtClean="0"/>
              <a:t>If we consider that there might be two fast moving objects (say, two cars running nearby), then the Doppler effect is much more severe. </a:t>
            </a:r>
          </a:p>
          <a:p>
            <a:r>
              <a:rPr lang="en-US" dirty="0" smtClean="0"/>
              <a:t>To make our 11ax more robust in outdoor scenario, we might need to take care of more severe cases, so there are two options for us to consider.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Option 1</a:t>
            </a:r>
            <a:r>
              <a:rPr lang="en-US" dirty="0" smtClean="0"/>
              <a:t>: The </a:t>
            </a: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dirty="0" smtClean="0"/>
              <a:t>cluster of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 assigned a speed of 60kmph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Option 2</a:t>
            </a:r>
            <a:r>
              <a:rPr lang="en-US" dirty="0" smtClean="0"/>
              <a:t>: The </a:t>
            </a: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dirty="0" smtClean="0"/>
              <a:t>and the </a:t>
            </a:r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dirty="0" smtClean="0"/>
              <a:t> clusters of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 assigned a speed of 60kmph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Option 0</a:t>
            </a:r>
            <a:r>
              <a:rPr lang="en-US" dirty="0" smtClean="0"/>
              <a:t> (for comparison): No moving cluster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obtain the autocorrelation of the channel impulse response over 10000 time samples in time domain.</a:t>
            </a:r>
          </a:p>
          <a:p>
            <a:r>
              <a:rPr lang="en-GB" dirty="0" smtClean="0"/>
              <a:t>We average the autocorrelation over 1000 channel realizations. </a:t>
            </a:r>
          </a:p>
          <a:p>
            <a:r>
              <a:rPr lang="en-GB" dirty="0" smtClean="0"/>
              <a:t>The time sample duration is set equal to be 1/(4*</a:t>
            </a:r>
            <a:r>
              <a:rPr lang="en-GB" i="1" dirty="0" err="1" smtClean="0"/>
              <a:t>f</a:t>
            </a:r>
            <a:r>
              <a:rPr lang="en-GB" i="1" baseline="-25000" dirty="0" err="1" smtClean="0"/>
              <a:t>D</a:t>
            </a:r>
            <a:r>
              <a:rPr lang="en-GB" dirty="0" smtClean="0"/>
              <a:t>) ≈ 0.9 ms, where </a:t>
            </a:r>
            <a:r>
              <a:rPr lang="en-GB" i="1" dirty="0" err="1" smtClean="0"/>
              <a:t>f</a:t>
            </a:r>
            <a:r>
              <a:rPr lang="en-GB" i="1" baseline="-25000" dirty="0" err="1" smtClean="0"/>
              <a:t>D</a:t>
            </a:r>
            <a:r>
              <a:rPr lang="en-GB" dirty="0" smtClean="0"/>
              <a:t> is the maximum Doppler frequency shift with velocity of 60 km/hr.</a:t>
            </a:r>
          </a:p>
          <a:p>
            <a:pPr lvl="1"/>
            <a:r>
              <a:rPr lang="en-GB" dirty="0" smtClean="0"/>
              <a:t>For comparison, we only show the time scale from 0 to 100 msec. </a:t>
            </a:r>
          </a:p>
          <a:p>
            <a:pPr lvl="1"/>
            <a:r>
              <a:rPr lang="en-GB" dirty="0" smtClean="0"/>
              <a:t>We also zoom out each result with time scale from 0 to 5 msec.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velocity = 3 km/hr (</a:t>
            </a:r>
            <a:r>
              <a:rPr lang="en-US" dirty="0" err="1" smtClean="0"/>
              <a:t>NLoS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STA velocity = 3 km/hr (</a:t>
            </a:r>
            <a:r>
              <a:rPr lang="en-US" b="1" dirty="0" err="1" smtClean="0"/>
              <a:t>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21869</TotalTime>
  <Words>949</Words>
  <Application>Microsoft Office PowerPoint</Application>
  <PresentationFormat>On-screen Show (4:3)</PresentationFormat>
  <Paragraphs>104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802-11-Submission</vt:lpstr>
      <vt:lpstr>Microsoft Office Word 97 - 2003 Document</vt:lpstr>
      <vt:lpstr>公式</vt:lpstr>
      <vt:lpstr>Doppler Effect Evaluation for 11ax</vt:lpstr>
      <vt:lpstr>Introduction</vt:lpstr>
      <vt:lpstr>Doppler Effect due to a Moving STA</vt:lpstr>
      <vt:lpstr>Doppler Effect due to a Moving Cluster (Scatter)</vt:lpstr>
      <vt:lpstr>Comments</vt:lpstr>
      <vt:lpstr>Options</vt:lpstr>
      <vt:lpstr>Evaluation Setup</vt:lpstr>
      <vt:lpstr>STA velocity = 3 km/hr (NLoS)</vt:lpstr>
      <vt:lpstr>STA velocity = 3 km/hr (LoS)</vt:lpstr>
      <vt:lpstr>STA velocity = 0 km/hr (NLoS)</vt:lpstr>
      <vt:lpstr>STA velocity = 0 km/hr (LoS)</vt:lpstr>
      <vt:lpstr>Conclusions</vt:lpstr>
      <vt:lpstr>Straw Poll #1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1705</cp:revision>
  <cp:lastPrinted>1998-02-10T13:28:06Z</cp:lastPrinted>
  <dcterms:created xsi:type="dcterms:W3CDTF">2007-04-17T18:10:23Z</dcterms:created>
  <dcterms:modified xsi:type="dcterms:W3CDTF">2014-09-15T06:51:11Z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