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7" r:id="rId5"/>
    <p:sldId id="26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>
        <p:scale>
          <a:sx n="90" d="100"/>
          <a:sy n="90" d="100"/>
        </p:scale>
        <p:origin x="-186" y="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11-14/1218r1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September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6732240" y="6453336"/>
            <a:ext cx="1800200" cy="216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71600" y="685800"/>
            <a:ext cx="734481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Normative DS SAP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883109"/>
              </p:ext>
            </p:extLst>
          </p:nvPr>
        </p:nvGraphicFramePr>
        <p:xfrm>
          <a:off x="467544" y="3140968"/>
          <a:ext cx="8102600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67030" imgH="2412486" progId="Word.Document.8">
                  <p:embed/>
                </p:oleObj>
              </mc:Choice>
              <mc:Fallback>
                <p:oleObj name="Document" r:id="rId4" imgW="8267030" imgH="24124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140968"/>
                        <a:ext cx="8102600" cy="236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11-14/497 </a:t>
            </a:r>
            <a:r>
              <a:rPr lang="en-GB" dirty="0"/>
              <a:t>recommended that 802.11 consider making the DS SAP normative text.  Currently, the DS SAP is described/defined in Annex R of 802.11-2012, and Annex R is an informative annex.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the steps needed to make this text normative, if that direction is generally supported.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b="1" dirty="0" smtClean="0">
                <a:solidFill>
                  <a:srgbClr val="435153"/>
                </a:solidFill>
              </a:rPr>
              <a:t>Contents of Annex R</a:t>
            </a:r>
            <a:endParaRPr lang="en-US" b="1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Annex R (currently informative), comprises the following topics: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one-page description of the service, including Figure R-1.  (Figure R-1 is the subject of other comments, see 11-14/1213)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definition of the SAP and its primitives: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a) DS-</a:t>
            </a:r>
            <a:r>
              <a:rPr lang="en-US" b="0" dirty="0" err="1"/>
              <a:t>UNITDATA.request</a:t>
            </a:r>
            <a:endParaRPr lang="en-US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b) DS-</a:t>
            </a:r>
            <a:r>
              <a:rPr lang="en-US" b="0" dirty="0" err="1"/>
              <a:t>UNITDATA.indication</a:t>
            </a:r>
            <a:endParaRPr lang="en-US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c) DS-STA-</a:t>
            </a:r>
            <a:r>
              <a:rPr lang="en-US" b="0" dirty="0" err="1"/>
              <a:t>NOTIFY.request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b="1" dirty="0" smtClean="0">
                <a:solidFill>
                  <a:srgbClr val="435153"/>
                </a:solidFill>
              </a:rPr>
              <a:t>Concerns with Annex R</a:t>
            </a:r>
            <a:endParaRPr lang="en-US" b="1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R-1 has been considered confusing (see 11-14/1213)</a:t>
            </a:r>
          </a:p>
          <a:p>
            <a:r>
              <a:rPr lang="en-US" dirty="0" smtClean="0"/>
              <a:t>SAP (and primitives) are described as moving MSDUs across/within the DS.  This is the subject of comments/discussion in REVmc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than just MSDUs must be conveyed, to preserve information needed by the APs, mesh gates (and perhaps portals) such as addressing and priority.</a:t>
            </a:r>
          </a:p>
        </p:txBody>
      </p:sp>
    </p:spTree>
    <p:extLst>
      <p:ext uri="{BB962C8B-B14F-4D97-AF65-F5344CB8AC3E}">
        <p14:creationId xmlns:p14="http://schemas.microsoft.com/office/powerpoint/2010/main" val="30415429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b="1" dirty="0" smtClean="0">
                <a:solidFill>
                  <a:srgbClr val="435153"/>
                </a:solidFill>
              </a:rPr>
              <a:t>Proposal</a:t>
            </a:r>
            <a:endParaRPr lang="en-US" b="1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Change Annex R to be normative, but only: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After Figure R-1 has been considered by ARC SC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What is conveyed by the DS (more than just MSDUs?) has been considered by REVmc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 smtClean="0"/>
              <a:t>Should the Annex move (earlier in the order), to keep the normative annexes together?</a:t>
            </a:r>
          </a:p>
          <a:p>
            <a:pPr marL="0" indent="0"/>
            <a:r>
              <a:rPr lang="en-US" dirty="0" smtClean="0"/>
              <a:t>Should the text stay an Annex at all (or move into main body</a:t>
            </a:r>
            <a:r>
              <a:rPr lang="en-US" dirty="0" smtClean="0"/>
              <a:t>)?  </a:t>
            </a:r>
            <a:r>
              <a:rPr lang="en-US" dirty="0" smtClean="0">
                <a:solidFill>
                  <a:srgbClr val="0070C0"/>
                </a:solidFill>
              </a:rPr>
              <a:t>Probably a new clause. Maybe between clauses 5 and 6, </a:t>
            </a:r>
            <a:r>
              <a:rPr lang="en-US" dirty="0" smtClean="0">
                <a:solidFill>
                  <a:srgbClr val="0070C0"/>
                </a:solidFill>
              </a:rPr>
              <a:t>or just after 7</a:t>
            </a:r>
            <a:r>
              <a:rPr lang="en-US" dirty="0" smtClean="0">
                <a:solidFill>
                  <a:srgbClr val="0070C0"/>
                </a:solidFill>
              </a:rPr>
              <a:t>.  Maybe after clause 13.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998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10852</TotalTime>
  <Words>310</Words>
  <Application>Microsoft Office PowerPoint</Application>
  <PresentationFormat>On-screen Show (4:3)</PresentationFormat>
  <Paragraphs>33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802-11-template</vt:lpstr>
      <vt:lpstr>Document</vt:lpstr>
      <vt:lpstr>Normative DS SAP</vt:lpstr>
      <vt:lpstr>Abstract</vt:lpstr>
      <vt:lpstr>Contents of Annex R</vt:lpstr>
      <vt:lpstr>Concerns with Annex R</vt:lpstr>
      <vt:lpstr>Proposal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52</cp:revision>
  <cp:lastPrinted>1601-01-01T00:00:00Z</cp:lastPrinted>
  <dcterms:created xsi:type="dcterms:W3CDTF">2010-02-15T12:38:41Z</dcterms:created>
  <dcterms:modified xsi:type="dcterms:W3CDTF">2014-09-15T17:48:40Z</dcterms:modified>
</cp:coreProperties>
</file>