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6" r:id="rId4"/>
    <p:sldId id="267" r:id="rId5"/>
    <p:sldId id="268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69697B"/>
    <a:srgbClr val="D2D2F4"/>
    <a:srgbClr val="435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3" autoAdjust="0"/>
    <p:restoredTop sz="94660"/>
  </p:normalViewPr>
  <p:slideViewPr>
    <p:cSldViewPr>
      <p:cViewPr>
        <p:scale>
          <a:sx n="90" d="100"/>
          <a:sy n="90" d="100"/>
        </p:scale>
        <p:origin x="-234" y="-1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474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713" y="1344168"/>
            <a:ext cx="8578850" cy="4965192"/>
          </a:xfrm>
        </p:spPr>
        <p:txBody>
          <a:bodyPr/>
          <a:lstStyle>
            <a:lvl1pPr>
              <a:lnSpc>
                <a:spcPct val="95000"/>
              </a:lnSpc>
              <a:spcBef>
                <a:spcPts val="1480"/>
              </a:spcBef>
              <a:defRPr sz="32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>
                <a:solidFill>
                  <a:srgbClr val="435153"/>
                </a:solidFill>
                <a:latin typeface="+mj-lt"/>
              </a:defRPr>
            </a:lvl2pPr>
            <a:lvl3pPr>
              <a:defRPr>
                <a:solidFill>
                  <a:srgbClr val="435153"/>
                </a:solidFill>
                <a:latin typeface="+mj-lt"/>
              </a:defRPr>
            </a:lvl3pPr>
            <a:lvl4pPr>
              <a:defRPr>
                <a:solidFill>
                  <a:srgbClr val="435153"/>
                </a:solidFill>
                <a:latin typeface="+mj-lt"/>
              </a:defRPr>
            </a:lvl4pPr>
            <a:lvl5pPr>
              <a:defRPr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705988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716016" y="6475413"/>
            <a:ext cx="3826322" cy="193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Norman Finn, Cisco Systems, Mark Hamilton, </a:t>
            </a:r>
            <a:r>
              <a:rPr lang="en-GB" dirty="0" err="1" smtClean="0"/>
              <a:t>Spectralink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4572000" y="6475413"/>
            <a:ext cx="397033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Norman Finn, Cisco Systems, Mark Hamilton, </a:t>
            </a:r>
            <a:r>
              <a:rPr lang="en-GB" dirty="0" err="1" smtClean="0"/>
              <a:t>Spectralink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11-14/1218r0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3568" y="332656"/>
            <a:ext cx="208823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September 2014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683568" y="6453336"/>
            <a:ext cx="720080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l"/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4139952" y="6453336"/>
            <a:ext cx="648072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Slide </a:t>
            </a:r>
            <a:fld id="{D09C756B-EB39-4236-ADBB-73052B179AE4}" type="slidenum">
              <a:rPr lang="en-GB" sz="1200" smtClean="0">
                <a:solidFill>
                  <a:schemeClr val="tx1"/>
                </a:solidFill>
              </a:rPr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  <a:defRPr/>
              </a:pPr>
              <a:t>‹#›</a:t>
            </a:fld>
            <a:endParaRPr lang="en-GB" sz="1200" dirty="0" smtClean="0">
              <a:solidFill>
                <a:schemeClr val="tx1"/>
              </a:solidFill>
            </a:endParaRPr>
          </a:p>
        </p:txBody>
      </p:sp>
      <p:sp>
        <p:nvSpPr>
          <p:cNvPr id="14" name="Date Placeholder 3"/>
          <p:cNvSpPr txBox="1">
            <a:spLocks/>
          </p:cNvSpPr>
          <p:nvPr userDrawn="1"/>
        </p:nvSpPr>
        <p:spPr bwMode="auto">
          <a:xfrm>
            <a:off x="6732240" y="6453336"/>
            <a:ext cx="1800200" cy="216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GB" sz="1200" dirty="0" smtClean="0">
                <a:solidFill>
                  <a:schemeClr val="tx1"/>
                </a:solidFill>
              </a:rPr>
              <a:t>Mark </a:t>
            </a:r>
            <a:r>
              <a:rPr lang="en-GB" sz="1200" dirty="0" smtClean="0">
                <a:solidFill>
                  <a:schemeClr val="tx1"/>
                </a:solidFill>
              </a:rPr>
              <a:t>Hamilton, Spectralink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971600" y="685800"/>
            <a:ext cx="734481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Normative DS SAP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844824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9883109"/>
              </p:ext>
            </p:extLst>
          </p:nvPr>
        </p:nvGraphicFramePr>
        <p:xfrm>
          <a:off x="467544" y="3140968"/>
          <a:ext cx="8102600" cy="236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Document" r:id="rId4" imgW="8267030" imgH="2412486" progId="Word.Document.8">
                  <p:embed/>
                </p:oleObj>
              </mc:Choice>
              <mc:Fallback>
                <p:oleObj name="Document" r:id="rId4" imgW="8267030" imgH="24124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3140968"/>
                        <a:ext cx="8102600" cy="2360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552" y="2636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11-14/497 </a:t>
            </a:r>
            <a:r>
              <a:rPr lang="en-GB" dirty="0"/>
              <a:t>recommended that 802.11 consider making the DS SAP normative text.  Currently, the DS SAP is described/defined in Annex R of 802.11-2012, and Annex R is an informative annex.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discusses the steps needed to make this text normative, if that direction is generally supported.</a:t>
            </a: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88861" cy="648072"/>
          </a:xfrm>
        </p:spPr>
        <p:txBody>
          <a:bodyPr/>
          <a:lstStyle/>
          <a:p>
            <a:r>
              <a:rPr lang="en-US" b="1" dirty="0" smtClean="0">
                <a:solidFill>
                  <a:srgbClr val="435153"/>
                </a:solidFill>
              </a:rPr>
              <a:t>Contents of Annex R</a:t>
            </a:r>
            <a:endParaRPr lang="en-US" b="1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Annex R (currently informative), comprises the following topics: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 one-page description of the service, including Figure R-1.  (Figure R-1 is the subject of other comments, see 11-14/1213)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 definition of the SAP and its primitives: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b="0" dirty="0"/>
              <a:t>a) DS-</a:t>
            </a:r>
            <a:r>
              <a:rPr lang="en-US" b="0" dirty="0" err="1"/>
              <a:t>UNITDATA.request</a:t>
            </a:r>
            <a:endParaRPr lang="en-US" b="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b="0" dirty="0"/>
              <a:t>b) DS-</a:t>
            </a:r>
            <a:r>
              <a:rPr lang="en-US" b="0" dirty="0" err="1"/>
              <a:t>UNITDATA.indication</a:t>
            </a:r>
            <a:endParaRPr lang="en-US" b="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b="0" dirty="0"/>
              <a:t>c) DS-STA-</a:t>
            </a:r>
            <a:r>
              <a:rPr lang="en-US" b="0" dirty="0" err="1"/>
              <a:t>NOTIFY.request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80800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88861" cy="648072"/>
          </a:xfrm>
        </p:spPr>
        <p:txBody>
          <a:bodyPr/>
          <a:lstStyle/>
          <a:p>
            <a:r>
              <a:rPr lang="en-US" b="1" dirty="0" smtClean="0">
                <a:solidFill>
                  <a:srgbClr val="435153"/>
                </a:solidFill>
              </a:rPr>
              <a:t>Concerns with Annex R</a:t>
            </a:r>
            <a:endParaRPr lang="en-US" b="1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Figure R-1 has been considered confusing (see 11-14/1213)</a:t>
            </a:r>
          </a:p>
          <a:p>
            <a:r>
              <a:rPr lang="en-US" dirty="0" smtClean="0"/>
              <a:t>SAP (and primitives) are described as moving MSDUs across/within the DS.  This is the subject of comments/discussion in REVmc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More than just MSDUs must be conveyed, to preserve information needed by the APs, mesh gates (and perhaps portals) such as addressing and priority.</a:t>
            </a:r>
          </a:p>
        </p:txBody>
      </p:sp>
    </p:spTree>
    <p:extLst>
      <p:ext uri="{BB962C8B-B14F-4D97-AF65-F5344CB8AC3E}">
        <p14:creationId xmlns:p14="http://schemas.microsoft.com/office/powerpoint/2010/main" val="304154297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88861" cy="648072"/>
          </a:xfrm>
        </p:spPr>
        <p:txBody>
          <a:bodyPr/>
          <a:lstStyle/>
          <a:p>
            <a:r>
              <a:rPr lang="en-US" b="1" dirty="0" smtClean="0">
                <a:solidFill>
                  <a:srgbClr val="435153"/>
                </a:solidFill>
              </a:rPr>
              <a:t>Proposal</a:t>
            </a:r>
            <a:endParaRPr lang="en-US" b="1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Change Annex R to be normative, but only: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After Figure R-1 has been considered by ARC SC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What is conveyed by the DS (more than just MSDUs?) has been considered by REVmc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 smtClean="0"/>
              <a:t>Should the Annex move (earlier in the order), to keep the normative annexes together?</a:t>
            </a:r>
          </a:p>
          <a:p>
            <a:pPr marL="0" indent="0"/>
            <a:r>
              <a:rPr lang="en-US" dirty="0" smtClean="0"/>
              <a:t>Should the text stay an Annex at all (or move into main body)?</a:t>
            </a:r>
          </a:p>
        </p:txBody>
      </p:sp>
    </p:spTree>
    <p:extLst>
      <p:ext uri="{BB962C8B-B14F-4D97-AF65-F5344CB8AC3E}">
        <p14:creationId xmlns:p14="http://schemas.microsoft.com/office/powerpoint/2010/main" val="199799982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802-11-template.potx</Template>
  <TotalTime>10772</TotalTime>
  <Words>288</Words>
  <Application>Microsoft Office PowerPoint</Application>
  <PresentationFormat>On-screen Show (4:3)</PresentationFormat>
  <Paragraphs>33</Paragraphs>
  <Slides>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802-11-template</vt:lpstr>
      <vt:lpstr>Document</vt:lpstr>
      <vt:lpstr>Normative DS SAP</vt:lpstr>
      <vt:lpstr>Abstract</vt:lpstr>
      <vt:lpstr>Contents of Annex R</vt:lpstr>
      <vt:lpstr>Concerns with Annex R</vt:lpstr>
      <vt:lpstr>Proposal</vt:lpstr>
    </vt:vector>
  </TitlesOfParts>
  <Company>Cisco Systems, Spctralink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Portal and 802.1AC Convergence Function</dc:title>
  <dc:creator>Norman Finn, Mark Hamilton</dc:creator>
  <cp:lastModifiedBy>Mark Hamilton</cp:lastModifiedBy>
  <cp:revision>49</cp:revision>
  <cp:lastPrinted>1601-01-01T00:00:00Z</cp:lastPrinted>
  <dcterms:created xsi:type="dcterms:W3CDTF">2010-02-15T12:38:41Z</dcterms:created>
  <dcterms:modified xsi:type="dcterms:W3CDTF">2014-09-15T06:10:35Z</dcterms:modified>
</cp:coreProperties>
</file>