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38" r:id="rId3"/>
    <p:sldId id="385" r:id="rId4"/>
    <p:sldId id="386" r:id="rId5"/>
    <p:sldId id="380" r:id="rId6"/>
    <p:sldId id="381" r:id="rId7"/>
    <p:sldId id="382" r:id="rId8"/>
    <p:sldId id="384" r:id="rId9"/>
    <p:sldId id="37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86864" autoAdjust="0"/>
  </p:normalViewPr>
  <p:slideViewPr>
    <p:cSldViewPr>
      <p:cViewPr>
        <p:scale>
          <a:sx n="80" d="100"/>
          <a:sy n="80" d="100"/>
        </p:scale>
        <p:origin x="-58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63" d="100"/>
          <a:sy n="63" d="100"/>
        </p:scale>
        <p:origin x="-2136" y="-8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660" y="175081"/>
            <a:ext cx="209621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doc.: IEEE 802.11-12/xxxr1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6994" y="8982075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31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77031" y="8985250"/>
            <a:ext cx="8047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smtClean="0"/>
              <a:t>ETRI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69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B44F08-1720-5A43-9A02-16738D608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00882" y="6475413"/>
            <a:ext cx="3430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dirty="0" smtClean="0"/>
              <a:t>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802.11-14/1216r1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7232669" y="6475413"/>
            <a:ext cx="1311256" cy="184666"/>
          </a:xfrm>
          <a:noFill/>
        </p:spPr>
        <p:txBody>
          <a:bodyPr/>
          <a:lstStyle/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Consideration on Coexistence between LTE-U and 802.11 WLAN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2014-09-13</a:t>
            </a:r>
            <a:endParaRPr lang="en-US" sz="2000" b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569828"/>
              </p:ext>
            </p:extLst>
          </p:nvPr>
        </p:nvGraphicFramePr>
        <p:xfrm>
          <a:off x="609600" y="2743200"/>
          <a:ext cx="8048943" cy="3571875"/>
        </p:xfrm>
        <a:graphic>
          <a:graphicData uri="http://schemas.openxmlformats.org/drawingml/2006/table">
            <a:tbl>
              <a:tblPr/>
              <a:tblGrid>
                <a:gridCol w="1571943"/>
                <a:gridCol w="1295400"/>
                <a:gridCol w="2009457"/>
                <a:gridCol w="1267143"/>
                <a:gridCol w="1905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Jeeyon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+82 42 860 5247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jychoi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@etri.re.kr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Jae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Seung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+82 42 860 1326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jasonlee@etri.re.kr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Jaewoo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+82 42 860 5635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parkjw@etri.re.kr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 Ro Lee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+82 42 860 5693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yurolee@etri.re.kr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</a:t>
                      </a: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Gyu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+82 42 860 5490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igkim@etri.re.kr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LTE-U will trigger coexistence issues in unlicensed band</a:t>
            </a:r>
          </a:p>
          <a:p>
            <a:pPr lvl="1"/>
            <a:r>
              <a:rPr lang="en-GB" altLang="ko-KR" dirty="0"/>
              <a:t>3GPP TSG RAN plenary approved the study item on “Licensed-Assisted Access using LTE</a:t>
            </a:r>
            <a:r>
              <a:rPr lang="en-GB" altLang="ko-KR" dirty="0" smtClean="0"/>
              <a:t>” which will be started in October  [2].</a:t>
            </a:r>
          </a:p>
          <a:p>
            <a:pPr lvl="1"/>
            <a:r>
              <a:rPr lang="en-GB" altLang="ko-KR" dirty="0" smtClean="0"/>
              <a:t>802.11 devices will be affected by LTE-U in the near future.</a:t>
            </a:r>
          </a:p>
          <a:p>
            <a:pPr lvl="1"/>
            <a:r>
              <a:rPr lang="en-GB" altLang="ko-KR" dirty="0" smtClean="0"/>
              <a:t>We should consider fair coexistence mechanism between LTE-U and 802.11 in unlicensed band.</a:t>
            </a:r>
          </a:p>
          <a:p>
            <a:r>
              <a:rPr lang="en-GB" altLang="ko-KR" dirty="0" smtClean="0"/>
              <a:t>14/821r2 introduced coexistence requirements between LTE-U and 802.11</a:t>
            </a:r>
          </a:p>
          <a:p>
            <a:pPr lvl="1"/>
            <a:r>
              <a:rPr lang="en-US" altLang="ko-KR" sz="2000" dirty="0" smtClean="0"/>
              <a:t>14/821r2 proposed “Duty cycle approach” [1].</a:t>
            </a:r>
          </a:p>
          <a:p>
            <a:pPr lvl="1"/>
            <a:r>
              <a:rPr lang="en-US" altLang="ko-KR" dirty="0" smtClean="0"/>
              <a:t>This may be one of a possible solution for the coexistence issues.</a:t>
            </a:r>
          </a:p>
          <a:p>
            <a:pPr lvl="1"/>
            <a:r>
              <a:rPr lang="en-US" altLang="ko-KR" sz="2000" dirty="0" smtClean="0"/>
              <a:t>We may consider other possible solutions.</a:t>
            </a:r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27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Considerations for Coexistence (1/2)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It is LTE-U that should devise the </a:t>
            </a:r>
            <a:r>
              <a:rPr lang="en-US" altLang="ko-KR" dirty="0" err="1" smtClean="0"/>
              <a:t>Coex</a:t>
            </a:r>
            <a:r>
              <a:rPr lang="en-US" altLang="ko-KR" dirty="0" smtClean="0"/>
              <a:t> mechanism rather than 802.11</a:t>
            </a:r>
          </a:p>
          <a:p>
            <a:pPr lvl="1"/>
            <a:r>
              <a:rPr lang="en-GB" altLang="ko-KR" dirty="0" smtClean="0"/>
              <a:t>LTE-U should </a:t>
            </a:r>
            <a:r>
              <a:rPr lang="en-US" altLang="ko-KR" dirty="0"/>
              <a:t>not impact Wi-Fi </a:t>
            </a:r>
            <a:r>
              <a:rPr lang="en-US" altLang="ko-KR" dirty="0" smtClean="0"/>
              <a:t>services.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802.11 devices are already deployed  in unlicensed band widely, so the new LTE-U should respect 802.11 devices.</a:t>
            </a:r>
          </a:p>
          <a:p>
            <a:pPr lvl="1"/>
            <a:r>
              <a:rPr lang="en-GB" altLang="ko-KR" dirty="0" smtClean="0"/>
              <a:t>802.11 uses “Listen-Before Talk” and it provides good coexistence from 802.11 side, so it is reasonable to have LTE-U devise </a:t>
            </a:r>
            <a:r>
              <a:rPr lang="en-GB" altLang="ko-KR" dirty="0" err="1"/>
              <a:t>C</a:t>
            </a:r>
            <a:r>
              <a:rPr lang="en-GB" altLang="ko-KR" dirty="0" err="1" smtClean="0"/>
              <a:t>oex</a:t>
            </a:r>
            <a:r>
              <a:rPr lang="en-GB" altLang="ko-KR" dirty="0" smtClean="0"/>
              <a:t> mechanism from LTE side in its spec.</a:t>
            </a:r>
          </a:p>
          <a:p>
            <a:r>
              <a:rPr lang="en-GB" altLang="ko-KR" dirty="0" smtClean="0"/>
              <a:t>The </a:t>
            </a:r>
            <a:r>
              <a:rPr lang="en-GB" altLang="ko-KR" dirty="0" err="1" smtClean="0"/>
              <a:t>Coex</a:t>
            </a:r>
            <a:r>
              <a:rPr lang="en-GB" altLang="ko-KR" dirty="0" smtClean="0"/>
              <a:t> mechanism should require only minimal changes to the existing spec</a:t>
            </a:r>
          </a:p>
          <a:p>
            <a:pPr lvl="1"/>
            <a:r>
              <a:rPr lang="en-US" altLang="ko-KR" dirty="0" smtClean="0"/>
              <a:t>Desirable to exploit or slightly change existing LTE spec. Current features should be reused as much as possible.</a:t>
            </a:r>
          </a:p>
          <a:p>
            <a:pPr lvl="1"/>
            <a:r>
              <a:rPr lang="en-US" altLang="ko-KR" dirty="0" smtClean="0"/>
              <a:t>Desirable to use mechanism which does not require changes to WLAN.</a:t>
            </a:r>
            <a:endParaRPr lang="en-US" altLang="ko-KR" sz="2000" dirty="0" smtClean="0"/>
          </a:p>
          <a:p>
            <a:pPr marL="457200" lvl="1" indent="0">
              <a:buNone/>
            </a:pPr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70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Considerations for Coexistence (2/2)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ko-KR" dirty="0" smtClean="0"/>
              <a:t>The </a:t>
            </a:r>
            <a:r>
              <a:rPr lang="en-GB" altLang="ko-KR" dirty="0" err="1" smtClean="0"/>
              <a:t>Coex</a:t>
            </a:r>
            <a:r>
              <a:rPr lang="en-GB" altLang="ko-KR" dirty="0" smtClean="0"/>
              <a:t> mechanism should ensure enough transmission time to 802.11 devices</a:t>
            </a:r>
          </a:p>
          <a:p>
            <a:pPr lvl="1"/>
            <a:r>
              <a:rPr lang="en-US" altLang="ko-KR" dirty="0"/>
              <a:t>For FDD LTE mode, the maximum quiet period is only </a:t>
            </a:r>
            <a:r>
              <a:rPr lang="en-US" altLang="ko-KR" i="1" dirty="0"/>
              <a:t>215 </a:t>
            </a:r>
            <a:r>
              <a:rPr lang="en-US" altLang="ko-KR" i="1" dirty="0" err="1" smtClean="0"/>
              <a:t>μsec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which is not enough for WLAN devices for transmission [1].</a:t>
            </a:r>
            <a:endParaRPr lang="en-US" altLang="ko-KR" dirty="0"/>
          </a:p>
          <a:p>
            <a:pPr lvl="1"/>
            <a:r>
              <a:rPr lang="en-US" altLang="ko-KR" dirty="0" smtClean="0"/>
              <a:t>Need to consider </a:t>
            </a:r>
            <a:r>
              <a:rPr lang="en-US" altLang="ko-KR" dirty="0" err="1"/>
              <a:t>C</a:t>
            </a:r>
            <a:r>
              <a:rPr lang="en-US" altLang="ko-KR" dirty="0" err="1" smtClean="0"/>
              <a:t>oex</a:t>
            </a:r>
            <a:r>
              <a:rPr lang="en-US" altLang="ko-KR" dirty="0" smtClean="0"/>
              <a:t> mechanism which ensures longer transmission time than this maximum quiet period to 802.11 devices.</a:t>
            </a:r>
          </a:p>
          <a:p>
            <a:pPr lvl="1"/>
            <a:r>
              <a:rPr lang="en-US" altLang="ko-KR" dirty="0" smtClean="0"/>
              <a:t>We should prevent LTE UE from being “out of range” if the duty cycle period is too </a:t>
            </a:r>
            <a:r>
              <a:rPr lang="en-US" altLang="ko-KR" dirty="0" smtClean="0"/>
              <a:t>long.</a:t>
            </a:r>
            <a:endParaRPr lang="en-US" altLang="ko-KR" dirty="0" smtClean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636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Example of the COEX mechanism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We may exploit Fake MBSFN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of LTE for coexistence between LTE-U and WLAN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Fake MBSFN </a:t>
            </a:r>
            <a:r>
              <a:rPr lang="en-US" altLang="ko-KR" dirty="0"/>
              <a:t>(Multicast/Broadcast Single Frequency Network</a:t>
            </a:r>
            <a:r>
              <a:rPr lang="en-US" altLang="ko-KR" dirty="0" smtClean="0"/>
              <a:t>) </a:t>
            </a:r>
            <a:r>
              <a:rPr lang="en-US" altLang="ko-KR" dirty="0" err="1" smtClean="0"/>
              <a:t>subframe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introduced in Release 10 for Relay operation</a:t>
            </a:r>
          </a:p>
          <a:p>
            <a:pPr lvl="1"/>
            <a:r>
              <a:rPr lang="en-US" altLang="ko-KR" dirty="0" smtClean="0"/>
              <a:t>Relay does not transmit any signal to UE when it is supposed to receive data from </a:t>
            </a:r>
            <a:r>
              <a:rPr lang="en-US" altLang="ko-KR" dirty="0" err="1" smtClean="0"/>
              <a:t>eNB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Relay configures fake MBSFN </a:t>
            </a:r>
            <a:r>
              <a:rPr lang="en-US" altLang="ko-KR" dirty="0" err="1" smtClean="0"/>
              <a:t>subframess</a:t>
            </a:r>
            <a:r>
              <a:rPr lang="en-US" altLang="ko-KR" dirty="0" smtClean="0"/>
              <a:t> </a:t>
            </a:r>
            <a:r>
              <a:rPr lang="en-US" altLang="ko-KR" dirty="0" smtClean="0"/>
              <a:t>when UE (including Release 8 UE) are not supposed to expect any DL </a:t>
            </a:r>
            <a:r>
              <a:rPr lang="en-US" altLang="ko-KR" dirty="0" smtClean="0"/>
              <a:t>transmission.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641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Fake MBSFN </a:t>
            </a:r>
            <a:r>
              <a:rPr lang="en-US" dirty="0" err="1" smtClean="0"/>
              <a:t>Subframe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1"/>
            <a:r>
              <a:rPr lang="en-US" altLang="ko-KR" dirty="0" smtClean="0"/>
              <a:t>Only control channel (including reference signals) is </a:t>
            </a:r>
            <a:r>
              <a:rPr lang="en-US" altLang="ko-KR" dirty="0" smtClean="0"/>
              <a:t>transmitted.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UE determines that the received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is a MBSFN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from the control channel in the </a:t>
            </a:r>
            <a:r>
              <a:rPr lang="en-US" altLang="ko-KR" dirty="0" smtClean="0"/>
              <a:t>frame.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UE does not receive the remaining part of the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since it does not use MBMS (Multimedia Broadcast Multicast Service</a:t>
            </a:r>
            <a:r>
              <a:rPr lang="en-US" altLang="ko-KR" dirty="0" smtClean="0"/>
              <a:t>).</a:t>
            </a: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 smtClean="0"/>
              <a:t>UE does not become </a:t>
            </a:r>
            <a:r>
              <a:rPr lang="en-US" altLang="ko-KR" dirty="0"/>
              <a:t>“out of range” </a:t>
            </a:r>
            <a:r>
              <a:rPr lang="en-US" altLang="ko-KR" dirty="0" smtClean="0"/>
              <a:t>although it does not receive reference </a:t>
            </a:r>
            <a:r>
              <a:rPr lang="en-US" altLang="ko-KR" dirty="0" smtClean="0"/>
              <a:t>signals.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038600"/>
            <a:ext cx="4267200" cy="80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4828619"/>
            <a:ext cx="5600700" cy="1648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9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Using Fake MBSFN for Wi-Fi access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Wi-Fi access gap can be signaled by using fake MBSFN </a:t>
            </a:r>
            <a:r>
              <a:rPr lang="en-US" altLang="ko-KR" dirty="0" err="1" smtClean="0"/>
              <a:t>subframes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W-Fi device can transmit during the gap signaled by the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This approach does not require any changes to 802.11 </a:t>
            </a:r>
            <a:r>
              <a:rPr lang="en-US" altLang="ko-KR" dirty="0" smtClean="0"/>
              <a:t>devices.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LTE may consider to improve the existing Fake MBSFN in its spec to ensure LTE devices to provide enough transmission time to 802.11 </a:t>
            </a:r>
            <a:r>
              <a:rPr lang="en-US" altLang="ko-KR" dirty="0" smtClean="0"/>
              <a:t>devices.</a:t>
            </a:r>
            <a:endParaRPr lang="en-US" altLang="ko-KR" dirty="0" smtClean="0"/>
          </a:p>
          <a:p>
            <a:pPr lvl="2"/>
            <a:r>
              <a:rPr lang="en-US" altLang="ko-KR" sz="2000" dirty="0" smtClean="0"/>
              <a:t>Need </a:t>
            </a:r>
            <a:r>
              <a:rPr lang="en-US" altLang="ko-KR" sz="2000" dirty="0"/>
              <a:t>input from IEEE 802.11 to 3GPP </a:t>
            </a:r>
            <a:r>
              <a:rPr lang="en-US" altLang="ko-KR" sz="2000" dirty="0" smtClean="0"/>
              <a:t>if such improvement is necessary to LTE </a:t>
            </a:r>
            <a:r>
              <a:rPr lang="en-US" altLang="ko-KR" sz="2000" dirty="0" smtClean="0"/>
              <a:t>spec.</a:t>
            </a:r>
            <a:endParaRPr lang="en-US" altLang="ko-KR" sz="2000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33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This contribution reviewed considerations for </a:t>
            </a:r>
            <a:r>
              <a:rPr lang="en-US" altLang="ko-KR" dirty="0" err="1" smtClean="0"/>
              <a:t>Coex</a:t>
            </a:r>
            <a:r>
              <a:rPr lang="en-US" altLang="ko-KR" dirty="0" smtClean="0"/>
              <a:t> between LTE-U and 802.11</a:t>
            </a:r>
          </a:p>
          <a:p>
            <a:pPr lvl="1"/>
            <a:r>
              <a:rPr lang="en-US" altLang="ko-KR" dirty="0"/>
              <a:t>It is LTE-U that should devise the </a:t>
            </a:r>
            <a:r>
              <a:rPr lang="en-US" altLang="ko-KR" dirty="0" err="1"/>
              <a:t>Coex</a:t>
            </a:r>
            <a:r>
              <a:rPr lang="en-US" altLang="ko-KR" dirty="0"/>
              <a:t> mechanism rather than </a:t>
            </a:r>
            <a:r>
              <a:rPr lang="en-US" altLang="ko-KR" dirty="0" smtClean="0"/>
              <a:t>802.11.</a:t>
            </a:r>
            <a:endParaRPr lang="en-US" altLang="ko-KR" dirty="0" smtClean="0"/>
          </a:p>
          <a:p>
            <a:pPr lvl="1"/>
            <a:r>
              <a:rPr lang="en-GB" altLang="ko-KR" dirty="0"/>
              <a:t>The </a:t>
            </a:r>
            <a:r>
              <a:rPr lang="en-GB" altLang="ko-KR" dirty="0" err="1"/>
              <a:t>Coex</a:t>
            </a:r>
            <a:r>
              <a:rPr lang="en-GB" altLang="ko-KR" dirty="0"/>
              <a:t> mechanism should require </a:t>
            </a:r>
            <a:r>
              <a:rPr lang="en-GB" altLang="ko-KR" dirty="0" smtClean="0"/>
              <a:t>only minimal </a:t>
            </a:r>
            <a:r>
              <a:rPr lang="en-GB" altLang="ko-KR" dirty="0"/>
              <a:t>changes to the </a:t>
            </a:r>
            <a:r>
              <a:rPr lang="en-GB" altLang="ko-KR" dirty="0" smtClean="0"/>
              <a:t>existing </a:t>
            </a:r>
            <a:r>
              <a:rPr lang="en-GB" altLang="ko-KR" dirty="0" smtClean="0"/>
              <a:t>spec - </a:t>
            </a:r>
            <a:r>
              <a:rPr lang="en-US" altLang="ko-KR" dirty="0" smtClean="0"/>
              <a:t>Current </a:t>
            </a:r>
            <a:r>
              <a:rPr lang="en-US" altLang="ko-KR" dirty="0"/>
              <a:t>features should be reused as much as possible.</a:t>
            </a:r>
            <a:endParaRPr lang="en-GB" altLang="ko-KR" dirty="0" smtClean="0"/>
          </a:p>
          <a:p>
            <a:pPr lvl="1"/>
            <a:r>
              <a:rPr lang="en-GB" altLang="ko-KR" dirty="0"/>
              <a:t>The </a:t>
            </a:r>
            <a:r>
              <a:rPr lang="en-GB" altLang="ko-KR" dirty="0" err="1"/>
              <a:t>Coex</a:t>
            </a:r>
            <a:r>
              <a:rPr lang="en-GB" altLang="ko-KR" dirty="0"/>
              <a:t> mechanism should ensure enough transmission time to 802.11 </a:t>
            </a:r>
            <a:r>
              <a:rPr lang="en-GB" altLang="ko-KR" dirty="0" smtClean="0"/>
              <a:t>devices</a:t>
            </a:r>
          </a:p>
          <a:p>
            <a:pPr lvl="1"/>
            <a:r>
              <a:rPr lang="en-GB" altLang="ko-KR" dirty="0" smtClean="0"/>
              <a:t>Using Fake MBSFN </a:t>
            </a:r>
            <a:r>
              <a:rPr lang="en-GB" altLang="ko-KR" dirty="0" err="1" smtClean="0"/>
              <a:t>subframes</a:t>
            </a:r>
            <a:r>
              <a:rPr lang="en-GB" altLang="ko-KR" dirty="0" smtClean="0"/>
              <a:t> in LTE is provided as an example of </a:t>
            </a:r>
            <a:r>
              <a:rPr lang="en-GB" altLang="ko-KR" dirty="0" err="1" smtClean="0"/>
              <a:t>Coex</a:t>
            </a:r>
            <a:r>
              <a:rPr lang="en-GB" altLang="ko-KR" dirty="0" smtClean="0"/>
              <a:t> mechanism from LTE side</a:t>
            </a:r>
            <a:endParaRPr lang="en-GB" altLang="ko-KR" dirty="0"/>
          </a:p>
          <a:p>
            <a:r>
              <a:rPr lang="en-US" altLang="ko-KR" dirty="0" smtClean="0"/>
              <a:t>Need input from IEEE 802.11 to 3GPP to consider coexistence between WLAN and LTE-U</a:t>
            </a:r>
            <a:endParaRPr lang="en-US" altLang="ko-KR" dirty="0"/>
          </a:p>
          <a:p>
            <a:pPr lvl="1"/>
            <a:endParaRPr lang="en-US" altLang="ko-KR" dirty="0"/>
          </a:p>
          <a:p>
            <a:pPr marL="342900" lvl="2" indent="0">
              <a:buNone/>
            </a:pPr>
            <a:endParaRPr lang="en-US" altLang="ko-KR" dirty="0"/>
          </a:p>
          <a:p>
            <a:pPr marL="685800" lvl="2" indent="-342900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/>
              <a:t>	</a:t>
            </a:r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497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96875" indent="-396875">
              <a:buNone/>
            </a:pPr>
            <a:r>
              <a:rPr lang="en-US" altLang="ko-KR" sz="2000" dirty="0"/>
              <a:t>[</a:t>
            </a:r>
            <a:r>
              <a:rPr lang="en-US" altLang="ko-KR" dirty="0"/>
              <a:t>1] IEEE 802.11-14/0821r2 Coexistence Requirements of 802.11 WLAN and LTE in </a:t>
            </a:r>
            <a:r>
              <a:rPr lang="en-US" altLang="ko-KR" dirty="0" smtClean="0"/>
              <a:t>Unlicensed</a:t>
            </a:r>
            <a:r>
              <a:rPr lang="en-US" altLang="ko-KR" dirty="0"/>
              <a:t>	</a:t>
            </a:r>
            <a:r>
              <a:rPr lang="en-US" altLang="ko-KR" dirty="0" smtClean="0"/>
              <a:t>Spectrum</a:t>
            </a:r>
          </a:p>
          <a:p>
            <a:pPr marL="396875" indent="-396875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802.11-14/1282r0 </a:t>
            </a:r>
            <a:r>
              <a:rPr lang="en-GB" altLang="ko-KR" dirty="0"/>
              <a:t>Liaison statement from 3GPP on LAA (License Assisted Access</a:t>
            </a:r>
            <a:r>
              <a:rPr lang="en-GB" altLang="ko-KR" dirty="0" smtClean="0"/>
              <a:t>)</a:t>
            </a:r>
          </a:p>
          <a:p>
            <a:pPr marL="396875" indent="-396875">
              <a:buNone/>
            </a:pPr>
            <a:r>
              <a:rPr lang="en-GB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802.19-14/0068r2 Coexistence Lessons Learned Contribution </a:t>
            </a:r>
            <a:endParaRPr lang="en-US" altLang="ko-KR" dirty="0"/>
          </a:p>
          <a:p>
            <a:pPr marL="0" indent="0">
              <a:buNone/>
            </a:pPr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0" latinLnBrk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80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3943</TotalTime>
  <Words>879</Words>
  <Application>Microsoft Office PowerPoint</Application>
  <PresentationFormat>화면 슬라이드 쇼(4:3)</PresentationFormat>
  <Paragraphs>142</Paragraphs>
  <Slides>9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802-11-Submission-emmelmann</vt:lpstr>
      <vt:lpstr>Consideration on Coexistence between LTE-U and 802.11 WLAN</vt:lpstr>
      <vt:lpstr>Background</vt:lpstr>
      <vt:lpstr>Considerations for Coexistence (1/2)</vt:lpstr>
      <vt:lpstr>Considerations for Coexistence (2/2)</vt:lpstr>
      <vt:lpstr>Example of the COEX mechanism</vt:lpstr>
      <vt:lpstr>Fake MBSFN Subframe</vt:lpstr>
      <vt:lpstr>Using Fake MBSFN for Wi-Fi access</vt:lpstr>
      <vt:lpstr>Conclusion</vt:lpstr>
      <vt:lpstr>References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selective transmission</dc:title>
  <dc:creator>이재승</dc:creator>
  <cp:lastModifiedBy>이재승</cp:lastModifiedBy>
  <cp:revision>543</cp:revision>
  <cp:lastPrinted>1998-02-10T13:28:06Z</cp:lastPrinted>
  <dcterms:created xsi:type="dcterms:W3CDTF">2011-09-19T08:13:06Z</dcterms:created>
  <dcterms:modified xsi:type="dcterms:W3CDTF">2014-09-18T04:26:18Z</dcterms:modified>
</cp:coreProperties>
</file>