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38" r:id="rId3"/>
    <p:sldId id="385" r:id="rId4"/>
    <p:sldId id="386" r:id="rId5"/>
    <p:sldId id="380" r:id="rId6"/>
    <p:sldId id="381" r:id="rId7"/>
    <p:sldId id="382" r:id="rId8"/>
    <p:sldId id="384" r:id="rId9"/>
    <p:sldId id="379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36" autoAdjust="0"/>
    <p:restoredTop sz="86864" autoAdjust="0"/>
  </p:normalViewPr>
  <p:slideViewPr>
    <p:cSldViewPr>
      <p:cViewPr>
        <p:scale>
          <a:sx n="80" d="100"/>
          <a:sy n="80" d="100"/>
        </p:scale>
        <p:origin x="-6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62"/>
    </p:cViewPr>
  </p:sorterViewPr>
  <p:notesViewPr>
    <p:cSldViewPr>
      <p:cViewPr varScale="1">
        <p:scale>
          <a:sx n="63" d="100"/>
          <a:sy n="63" d="100"/>
        </p:scale>
        <p:origin x="-2136" y="-8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2660" y="175081"/>
            <a:ext cx="209621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de-DE" dirty="0" smtClean="0"/>
              <a:t>doc.: IEEE 802.11-12/xxxr1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de-DE" dirty="0" smtClean="0"/>
              <a:t>May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6994" y="8982075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92C86F7-A631-9742-A3F5-1936D26B8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310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77031" y="8985250"/>
            <a:ext cx="8047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 smtClean="0"/>
              <a:t>ETRI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4BB338F-19F4-FA4C-A4D9-F99FF1D68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3698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</p:spPr>
        <p:txBody>
          <a:bodyPr/>
          <a:lstStyle/>
          <a:p>
            <a:r>
              <a:rPr lang="de-DE" dirty="0" smtClean="0"/>
              <a:t>December 2011</a:t>
            </a:r>
            <a:endParaRPr lang="en-US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>
              <a:defRPr/>
            </a:pPr>
            <a:r>
              <a:rPr lang="de-DE" altLang="ko-KR" dirty="0"/>
              <a:t>Jae Seung Lee, ETRI</a:t>
            </a:r>
            <a:endParaRPr lang="en-US" altLang="ko-KR" dirty="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BC7EC48-FD2F-024E-B5BD-645C5E8E3B65}" type="slidenum">
              <a:rPr lang="en-US"/>
              <a:pPr/>
              <a:t>1</a:t>
            </a:fld>
            <a:endParaRPr 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7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71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71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71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71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71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Jae Seung Lee, ETRI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4BB338F-19F4-FA4C-A4D9-F99FF1D6809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71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889227-7690-9443-A71D-D6AEB97BA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September 2014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45743F-F980-0C4F-874E-7FB126A3E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September 2014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CB54B2B-057B-B745-95CD-13AABCB67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B44F08-1720-5A43-9A02-16738D608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September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1C5AC-7288-DF4E-B3A7-9F31E9EDEA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D6510-46FE-344C-B970-D595D67B5F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September 2014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DE51C8-E5FB-AE40-9E37-99F2FE25B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September 2014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6CC07E-E79B-F442-82B3-26D265A20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September 2014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FDA945-0F86-6545-9375-934CD2C0C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September 2014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32669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Jae Seung Lee, ETRI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356A2BC-7DFB-4541-BB4A-D3A86E532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September 2014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 smtClean="0"/>
              <a:t>Jae Seung Lee, ETRI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F92505-38EE-1248-8358-3FA23EE06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de-DE" dirty="0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200882" y="6475413"/>
            <a:ext cx="3430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de-DE" dirty="0" smtClean="0"/>
              <a:t>ETRI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3D4934-E486-E243-9A1A-6801639CF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802.11-14/1216r0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7232669" y="6475413"/>
            <a:ext cx="1311256" cy="184666"/>
          </a:xfrm>
          <a:noFill/>
        </p:spPr>
        <p:txBody>
          <a:bodyPr/>
          <a:lstStyle/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1536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2DBE7069-5AB7-BF49-BE5C-1250CA92399F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Consideration on Coexistence between LTE-U and 802.11 WLAN</a:t>
            </a:r>
            <a:endParaRPr lang="en-US" dirty="0"/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2014-09-13</a:t>
            </a:r>
            <a:endParaRPr lang="en-US" sz="2000" b="0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September 2014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0574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</a:t>
            </a:r>
            <a:r>
              <a:rPr lang="en-GB" sz="2000" dirty="0">
                <a:solidFill>
                  <a:srgbClr val="000000"/>
                </a:solidFill>
              </a:rPr>
              <a:t>:</a:t>
            </a:r>
          </a:p>
        </p:txBody>
      </p:sp>
      <p:graphicFrame>
        <p:nvGraphicFramePr>
          <p:cNvPr id="11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569828"/>
              </p:ext>
            </p:extLst>
          </p:nvPr>
        </p:nvGraphicFramePr>
        <p:xfrm>
          <a:off x="609600" y="2743200"/>
          <a:ext cx="8048943" cy="3571875"/>
        </p:xfrm>
        <a:graphic>
          <a:graphicData uri="http://schemas.openxmlformats.org/drawingml/2006/table">
            <a:tbl>
              <a:tblPr/>
              <a:tblGrid>
                <a:gridCol w="1571943"/>
                <a:gridCol w="1295400"/>
                <a:gridCol w="2009457"/>
                <a:gridCol w="1267143"/>
                <a:gridCol w="1905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ko-K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Jeeyon</a:t>
                      </a:r>
                      <a:r>
                        <a:rPr lang="en-GB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161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Gajeong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-dong,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Yuseong-Gu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Daejoen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Korea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5247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ko-K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jychoi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@etri.re.kr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Jae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Seung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161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Gajeong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-dong,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Yuseong-Gu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Daejoen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Korea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+82 42 860 1326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jasonlee@etri.re.kr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ko-K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Jaewoo</a:t>
                      </a:r>
                      <a:r>
                        <a:rPr lang="en-GB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161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Gajeong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-dong,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Yuseong-Gu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Daejoen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Korea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5635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parkjw@etri.re.kr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Yu Ro Lee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161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Gajeong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-dong,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Yuseong-Gu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Daejoen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Korea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5693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yurolee@etri.re.kr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</a:t>
                      </a:r>
                      <a:r>
                        <a:rPr lang="en-GB" altLang="ko-K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Gyu</a:t>
                      </a:r>
                      <a:r>
                        <a:rPr lang="en-GB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Kim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161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Gajeong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-dong,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Yuseong-Gu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Daejoen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, Korea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+82 42 860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5490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igkim@etri.re.kr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LTE-U will trigger coexistence issues in unlicensed band</a:t>
            </a:r>
          </a:p>
          <a:p>
            <a:pPr lvl="1"/>
            <a:r>
              <a:rPr lang="en-GB" altLang="ko-KR" dirty="0" smtClean="0"/>
              <a:t>802.11 devices will be affected by LTE-U in the near future</a:t>
            </a:r>
          </a:p>
          <a:p>
            <a:pPr lvl="1"/>
            <a:r>
              <a:rPr lang="en-GB" altLang="ko-KR" dirty="0" smtClean="0"/>
              <a:t>We should consider coexistence between LTE-U and </a:t>
            </a:r>
            <a:r>
              <a:rPr lang="en-GB" altLang="ko-KR" dirty="0" smtClean="0"/>
              <a:t>802.11</a:t>
            </a:r>
          </a:p>
          <a:p>
            <a:pPr lvl="1"/>
            <a:endParaRPr lang="en-GB" altLang="ko-KR" dirty="0" smtClean="0"/>
          </a:p>
          <a:p>
            <a:r>
              <a:rPr lang="en-GB" altLang="ko-KR" dirty="0" smtClean="0"/>
              <a:t>14/821r2 introduced coexistence requirements between LTE-U and 802.11</a:t>
            </a:r>
          </a:p>
          <a:p>
            <a:pPr lvl="1"/>
            <a:r>
              <a:rPr lang="en-US" altLang="ko-KR" sz="2000" dirty="0" smtClean="0"/>
              <a:t>14/821r2 </a:t>
            </a:r>
            <a:r>
              <a:rPr lang="en-US" altLang="ko-KR" sz="2000" dirty="0" smtClean="0"/>
              <a:t>proposed “Duty cycle approach</a:t>
            </a:r>
            <a:r>
              <a:rPr lang="en-US" altLang="ko-KR" sz="2000" dirty="0" smtClean="0"/>
              <a:t>”</a:t>
            </a:r>
          </a:p>
          <a:p>
            <a:pPr lvl="1"/>
            <a:r>
              <a:rPr lang="en-US" altLang="ko-KR" dirty="0" smtClean="0"/>
              <a:t>This may be one of a good approach to solve the coexistence problem</a:t>
            </a:r>
          </a:p>
          <a:p>
            <a:pPr lvl="1"/>
            <a:r>
              <a:rPr lang="en-US" altLang="ko-KR" sz="2000" dirty="0" smtClean="0"/>
              <a:t>We may consider other solutions for coexistence issues</a:t>
            </a:r>
            <a:endParaRPr lang="en-US" altLang="ko-KR" sz="2000" dirty="0" smtClean="0"/>
          </a:p>
          <a:p>
            <a:pPr lvl="1"/>
            <a:endParaRPr lang="en-US" sz="1000" dirty="0" smtClean="0"/>
          </a:p>
          <a:p>
            <a:endParaRPr lang="en-GB" sz="1800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9000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/>
              <a:t>September 2014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2276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Considerations for Coexistence (1/2)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It is LTE-U that should devise the </a:t>
            </a:r>
            <a:r>
              <a:rPr lang="en-US" altLang="ko-KR" dirty="0" err="1" smtClean="0"/>
              <a:t>Coex</a:t>
            </a:r>
            <a:r>
              <a:rPr lang="en-US" altLang="ko-KR" dirty="0" smtClean="0"/>
              <a:t> mechanism rather than 802.11</a:t>
            </a:r>
          </a:p>
          <a:p>
            <a:pPr lvl="1"/>
            <a:r>
              <a:rPr lang="en-GB" altLang="ko-KR" dirty="0" smtClean="0"/>
              <a:t>802.11 </a:t>
            </a:r>
            <a:r>
              <a:rPr lang="en-GB" altLang="ko-KR" dirty="0" smtClean="0"/>
              <a:t>devices are already deployed  in unlicensed band widely, so the new LTE-U should respect 802.11 devices</a:t>
            </a:r>
            <a:endParaRPr lang="en-GB" altLang="ko-KR" dirty="0" smtClean="0"/>
          </a:p>
          <a:p>
            <a:pPr lvl="1"/>
            <a:r>
              <a:rPr lang="en-GB" altLang="ko-KR" dirty="0" smtClean="0"/>
              <a:t>802.11 uses “Listen before Talk” and it provides good coexistence from 802.11 side, so it is reasonable to have LTE-U devise </a:t>
            </a:r>
            <a:r>
              <a:rPr lang="en-GB" altLang="ko-KR" dirty="0" err="1"/>
              <a:t>C</a:t>
            </a:r>
            <a:r>
              <a:rPr lang="en-GB" altLang="ko-KR" dirty="0" err="1" smtClean="0"/>
              <a:t>oex</a:t>
            </a:r>
            <a:r>
              <a:rPr lang="en-GB" altLang="ko-KR" dirty="0" smtClean="0"/>
              <a:t> mechanism from LTE side in its spec</a:t>
            </a:r>
          </a:p>
          <a:p>
            <a:pPr marL="457200" lvl="1" indent="0">
              <a:buNone/>
            </a:pPr>
            <a:r>
              <a:rPr lang="en-GB" altLang="ko-KR" dirty="0" smtClean="0"/>
              <a:t> </a:t>
            </a:r>
            <a:endParaRPr lang="en-GB" altLang="ko-KR" dirty="0" smtClean="0"/>
          </a:p>
          <a:p>
            <a:r>
              <a:rPr lang="en-GB" altLang="ko-KR" dirty="0" smtClean="0"/>
              <a:t>The </a:t>
            </a:r>
            <a:r>
              <a:rPr lang="en-GB" altLang="ko-KR" dirty="0" err="1" smtClean="0"/>
              <a:t>Coex</a:t>
            </a:r>
            <a:r>
              <a:rPr lang="en-GB" altLang="ko-KR" dirty="0" smtClean="0"/>
              <a:t> mechanism should require only minimal changes to the existing spec</a:t>
            </a:r>
            <a:endParaRPr lang="en-GB" altLang="ko-KR" dirty="0" smtClean="0"/>
          </a:p>
          <a:p>
            <a:pPr lvl="1"/>
            <a:r>
              <a:rPr lang="en-US" altLang="ko-KR" dirty="0" smtClean="0"/>
              <a:t>Desirable to exploit or slightly change existing LTE spec </a:t>
            </a:r>
          </a:p>
          <a:p>
            <a:pPr lvl="1"/>
            <a:r>
              <a:rPr lang="en-US" altLang="ko-KR" dirty="0" smtClean="0"/>
              <a:t>Desirable to use mechanism which does not require changes to WLAN</a:t>
            </a:r>
            <a:endParaRPr lang="en-US" altLang="ko-KR" sz="2000" dirty="0" smtClean="0"/>
          </a:p>
          <a:p>
            <a:pPr marL="457200" lvl="1" indent="0">
              <a:buNone/>
            </a:pPr>
            <a:endParaRPr lang="en-US" sz="1000" dirty="0" smtClean="0"/>
          </a:p>
          <a:p>
            <a:endParaRPr lang="en-GB" sz="1800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9000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/>
              <a:t>September 2014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2704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Considerations for Coexistence (2/2)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GB" altLang="ko-KR" dirty="0" smtClean="0"/>
              <a:t>The </a:t>
            </a:r>
            <a:r>
              <a:rPr lang="en-GB" altLang="ko-KR" dirty="0" err="1" smtClean="0"/>
              <a:t>Coex</a:t>
            </a:r>
            <a:r>
              <a:rPr lang="en-GB" altLang="ko-KR" dirty="0" smtClean="0"/>
              <a:t> mechanism should ensure enough transmission time to 802.11 devices</a:t>
            </a:r>
            <a:endParaRPr lang="en-GB" altLang="ko-KR" dirty="0" smtClean="0"/>
          </a:p>
          <a:p>
            <a:pPr lvl="1"/>
            <a:r>
              <a:rPr lang="en-US" altLang="ko-KR" dirty="0"/>
              <a:t>For FDD LTE mode, the maximum quiet period is only </a:t>
            </a:r>
            <a:r>
              <a:rPr lang="en-US" altLang="ko-KR" i="1" dirty="0"/>
              <a:t>215 </a:t>
            </a:r>
            <a:r>
              <a:rPr lang="en-US" altLang="ko-KR" i="1" dirty="0" err="1" smtClean="0"/>
              <a:t>μsec</a:t>
            </a:r>
            <a:r>
              <a:rPr lang="en-US" altLang="ko-KR" i="1" dirty="0" smtClean="0"/>
              <a:t> </a:t>
            </a:r>
            <a:r>
              <a:rPr lang="en-US" altLang="ko-KR" dirty="0" smtClean="0"/>
              <a:t>which is not enough for WLAN devices for </a:t>
            </a:r>
            <a:r>
              <a:rPr lang="en-US" altLang="ko-KR" dirty="0" smtClean="0"/>
              <a:t>transmission [1]</a:t>
            </a:r>
            <a:endParaRPr lang="en-US" altLang="ko-KR" dirty="0"/>
          </a:p>
          <a:p>
            <a:pPr lvl="1"/>
            <a:r>
              <a:rPr lang="en-US" altLang="ko-KR" dirty="0" smtClean="0"/>
              <a:t>Need to consider </a:t>
            </a:r>
            <a:r>
              <a:rPr lang="en-US" altLang="ko-KR" dirty="0" err="1"/>
              <a:t>C</a:t>
            </a:r>
            <a:r>
              <a:rPr lang="en-US" altLang="ko-KR" dirty="0" err="1" smtClean="0"/>
              <a:t>oex</a:t>
            </a:r>
            <a:r>
              <a:rPr lang="en-US" altLang="ko-KR" dirty="0" smtClean="0"/>
              <a:t> mechanism which ensures longer transmission time than this maximum quiet period to 802.11 devices</a:t>
            </a:r>
          </a:p>
          <a:p>
            <a:pPr lvl="1"/>
            <a:r>
              <a:rPr lang="en-US" altLang="ko-KR" dirty="0" smtClean="0"/>
              <a:t>We should prevent LTE UE from being “out of range” due to the duty cycle approach</a:t>
            </a:r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9000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/>
              <a:t>September 2014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6369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Example of the COEX mechanism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We may</a:t>
            </a:r>
            <a:r>
              <a:rPr lang="en-US" altLang="ko-KR" dirty="0" smtClean="0"/>
              <a:t> exploit </a:t>
            </a:r>
            <a:r>
              <a:rPr lang="en-US" altLang="ko-KR" dirty="0" smtClean="0"/>
              <a:t>Fake MBSFN </a:t>
            </a:r>
            <a:r>
              <a:rPr lang="en-US" altLang="ko-KR" dirty="0" err="1" smtClean="0"/>
              <a:t>subframe</a:t>
            </a:r>
            <a:r>
              <a:rPr lang="en-US" altLang="ko-KR" dirty="0" smtClean="0"/>
              <a:t> </a:t>
            </a:r>
            <a:r>
              <a:rPr lang="en-US" altLang="ko-KR" dirty="0" smtClean="0"/>
              <a:t>of LTE </a:t>
            </a:r>
            <a:r>
              <a:rPr lang="en-US" altLang="ko-KR" dirty="0" smtClean="0"/>
              <a:t>for </a:t>
            </a:r>
            <a:r>
              <a:rPr lang="en-US" altLang="ko-KR" dirty="0" smtClean="0"/>
              <a:t>coexistence between LTE-U and WLAN</a:t>
            </a:r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Fake MBSFN </a:t>
            </a:r>
            <a:r>
              <a:rPr lang="en-US" altLang="ko-KR" dirty="0"/>
              <a:t>(Multicast/Broadcast Single Frequency Network</a:t>
            </a:r>
            <a:r>
              <a:rPr lang="en-US" altLang="ko-KR" dirty="0" smtClean="0"/>
              <a:t>) </a:t>
            </a:r>
            <a:r>
              <a:rPr lang="en-US" altLang="ko-KR" dirty="0" err="1" smtClean="0"/>
              <a:t>subframe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introduced in Release 10 for Relay operation</a:t>
            </a:r>
          </a:p>
          <a:p>
            <a:pPr lvl="1"/>
            <a:r>
              <a:rPr lang="en-US" altLang="ko-KR" dirty="0" smtClean="0"/>
              <a:t>Relay does not transmit any signal to UE when it is supposed to receive data from </a:t>
            </a:r>
            <a:r>
              <a:rPr lang="en-US" altLang="ko-KR" dirty="0" err="1" smtClean="0"/>
              <a:t>eNB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Relay configures fake MBSFN </a:t>
            </a:r>
            <a:r>
              <a:rPr lang="en-US" altLang="ko-KR" dirty="0" err="1" smtClean="0"/>
              <a:t>subframes</a:t>
            </a:r>
            <a:r>
              <a:rPr lang="en-US" altLang="ko-KR" dirty="0" smtClean="0"/>
              <a:t> when UE (including Release 8 UE) are not supposed to expect any DL transmission</a:t>
            </a:r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sz="1000" dirty="0" smtClean="0"/>
          </a:p>
          <a:p>
            <a:endParaRPr lang="en-GB" sz="1800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9000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/>
              <a:t>September 2014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6412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Fake MBSFN </a:t>
            </a:r>
            <a:r>
              <a:rPr lang="en-US" dirty="0" err="1" smtClean="0"/>
              <a:t>Subframe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lvl="1"/>
            <a:r>
              <a:rPr lang="en-US" altLang="ko-KR" dirty="0" smtClean="0"/>
              <a:t>Only control channel (including reference signals) is transmitted</a:t>
            </a:r>
          </a:p>
          <a:p>
            <a:pPr lvl="1"/>
            <a:r>
              <a:rPr lang="en-US" altLang="ko-KR" dirty="0" smtClean="0"/>
              <a:t>UE determines that the received </a:t>
            </a:r>
            <a:r>
              <a:rPr lang="en-US" altLang="ko-KR" dirty="0" err="1" smtClean="0"/>
              <a:t>subframe</a:t>
            </a:r>
            <a:r>
              <a:rPr lang="en-US" altLang="ko-KR" dirty="0" smtClean="0"/>
              <a:t> is a MBSFN </a:t>
            </a:r>
            <a:r>
              <a:rPr lang="en-US" altLang="ko-KR" dirty="0" err="1" smtClean="0"/>
              <a:t>subframe</a:t>
            </a:r>
            <a:r>
              <a:rPr lang="en-US" altLang="ko-KR" dirty="0" smtClean="0"/>
              <a:t> from the control channel in the frame</a:t>
            </a:r>
          </a:p>
          <a:p>
            <a:pPr lvl="1"/>
            <a:r>
              <a:rPr lang="en-US" altLang="ko-KR" dirty="0" smtClean="0"/>
              <a:t>The UE does not receive the remaining part of the </a:t>
            </a:r>
            <a:r>
              <a:rPr lang="en-US" altLang="ko-KR" dirty="0" err="1" smtClean="0"/>
              <a:t>subframe</a:t>
            </a:r>
            <a:r>
              <a:rPr lang="en-US" altLang="ko-KR" dirty="0" smtClean="0"/>
              <a:t> since it does not use MBMS (Multimedia Broadcast Multicast Service)</a:t>
            </a:r>
          </a:p>
          <a:p>
            <a:pPr marL="457200" lvl="1" indent="0">
              <a:buNone/>
            </a:pP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en-US" altLang="ko-KR" dirty="0" smtClean="0"/>
              <a:t>UE does not become </a:t>
            </a:r>
            <a:r>
              <a:rPr lang="en-US" altLang="ko-KR" dirty="0"/>
              <a:t>“out of range” </a:t>
            </a:r>
            <a:r>
              <a:rPr lang="en-US" altLang="ko-KR" dirty="0" smtClean="0"/>
              <a:t>although it does not receive reference signals 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sz="1000" dirty="0" smtClean="0"/>
          </a:p>
          <a:p>
            <a:endParaRPr lang="en-GB" sz="1800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9000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/>
              <a:t>September 2014</a:t>
            </a:r>
            <a:endParaRPr lang="en-US" altLang="ko-KR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038600"/>
            <a:ext cx="4267200" cy="802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4828619"/>
            <a:ext cx="5600700" cy="1648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396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Using Fake MBSFN for Wi-Fi access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Wi-Fi access gap can be signaled by using fake MBSFN </a:t>
            </a:r>
            <a:r>
              <a:rPr lang="en-US" altLang="ko-KR" dirty="0" err="1" smtClean="0"/>
              <a:t>subframes</a:t>
            </a:r>
            <a:r>
              <a:rPr lang="en-US" altLang="ko-KR" dirty="0" smtClean="0"/>
              <a:t> </a:t>
            </a:r>
          </a:p>
          <a:p>
            <a:pPr lvl="1"/>
            <a:r>
              <a:rPr lang="en-US" altLang="ko-KR" dirty="0" smtClean="0"/>
              <a:t>W-Fi device can transmit during the gap signaled by the </a:t>
            </a:r>
            <a:r>
              <a:rPr lang="en-US" altLang="ko-KR" dirty="0" err="1" smtClean="0"/>
              <a:t>subframe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This approach does not require any changes to 802.11 devices</a:t>
            </a:r>
          </a:p>
          <a:p>
            <a:pPr lvl="1"/>
            <a:r>
              <a:rPr lang="en-US" altLang="ko-KR" dirty="0" smtClean="0"/>
              <a:t>LTE may consider to improve the existing Fake MBSFN in its spec to ensure LTE devices to provide enough transmission time to 802.11 devices</a:t>
            </a:r>
          </a:p>
          <a:p>
            <a:pPr lvl="2"/>
            <a:r>
              <a:rPr lang="en-US" altLang="ko-KR" sz="2000" dirty="0" smtClean="0"/>
              <a:t>Need </a:t>
            </a:r>
            <a:r>
              <a:rPr lang="en-US" altLang="ko-KR" sz="2000" dirty="0"/>
              <a:t>input from IEEE 802.11 to 3GPP </a:t>
            </a:r>
            <a:r>
              <a:rPr lang="en-US" altLang="ko-KR" sz="2000" dirty="0" smtClean="0"/>
              <a:t>if such improvement is necessary to LTE spec</a:t>
            </a:r>
            <a:endParaRPr lang="en-US" altLang="ko-KR" sz="2000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lvl="1"/>
            <a:endParaRPr lang="en-US" sz="1000" dirty="0" smtClean="0"/>
          </a:p>
          <a:p>
            <a:endParaRPr lang="en-GB" sz="1800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9000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/>
              <a:t>September 2014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335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This contribution reviewed considerations for </a:t>
            </a:r>
            <a:r>
              <a:rPr lang="en-US" altLang="ko-KR" dirty="0" err="1" smtClean="0"/>
              <a:t>Coex</a:t>
            </a:r>
            <a:r>
              <a:rPr lang="en-US" altLang="ko-KR" dirty="0" smtClean="0"/>
              <a:t> between LTE-U and 802.11</a:t>
            </a:r>
          </a:p>
          <a:p>
            <a:pPr lvl="1"/>
            <a:r>
              <a:rPr lang="en-US" altLang="ko-KR" dirty="0"/>
              <a:t>It is LTE-U that should devise the </a:t>
            </a:r>
            <a:r>
              <a:rPr lang="en-US" altLang="ko-KR" dirty="0" err="1"/>
              <a:t>Coex</a:t>
            </a:r>
            <a:r>
              <a:rPr lang="en-US" altLang="ko-KR" dirty="0"/>
              <a:t> mechanism rather than </a:t>
            </a:r>
            <a:r>
              <a:rPr lang="en-US" altLang="ko-KR" dirty="0" smtClean="0"/>
              <a:t>802.11</a:t>
            </a:r>
          </a:p>
          <a:p>
            <a:pPr lvl="1"/>
            <a:r>
              <a:rPr lang="en-GB" altLang="ko-KR" dirty="0"/>
              <a:t>The </a:t>
            </a:r>
            <a:r>
              <a:rPr lang="en-GB" altLang="ko-KR" dirty="0" err="1"/>
              <a:t>Coex</a:t>
            </a:r>
            <a:r>
              <a:rPr lang="en-GB" altLang="ko-KR" dirty="0"/>
              <a:t> mechanism should require </a:t>
            </a:r>
            <a:r>
              <a:rPr lang="en-GB" altLang="ko-KR" dirty="0" smtClean="0"/>
              <a:t>only minimal </a:t>
            </a:r>
            <a:r>
              <a:rPr lang="en-GB" altLang="ko-KR" dirty="0"/>
              <a:t>changes to the </a:t>
            </a:r>
            <a:r>
              <a:rPr lang="en-GB" altLang="ko-KR" dirty="0" smtClean="0"/>
              <a:t>existing spec</a:t>
            </a:r>
          </a:p>
          <a:p>
            <a:pPr lvl="1"/>
            <a:r>
              <a:rPr lang="en-GB" altLang="ko-KR" dirty="0"/>
              <a:t>The </a:t>
            </a:r>
            <a:r>
              <a:rPr lang="en-GB" altLang="ko-KR" dirty="0" err="1"/>
              <a:t>Coex</a:t>
            </a:r>
            <a:r>
              <a:rPr lang="en-GB" altLang="ko-KR" dirty="0"/>
              <a:t> mechanism should ensure enough transmission time to 802.11 </a:t>
            </a:r>
            <a:r>
              <a:rPr lang="en-GB" altLang="ko-KR" dirty="0" smtClean="0"/>
              <a:t>devices</a:t>
            </a:r>
          </a:p>
          <a:p>
            <a:pPr lvl="1"/>
            <a:r>
              <a:rPr lang="en-GB" altLang="ko-KR" dirty="0" smtClean="0"/>
              <a:t>Using Fake MBSFN </a:t>
            </a:r>
            <a:r>
              <a:rPr lang="en-GB" altLang="ko-KR" dirty="0" err="1" smtClean="0"/>
              <a:t>subframes</a:t>
            </a:r>
            <a:r>
              <a:rPr lang="en-GB" altLang="ko-KR" dirty="0" smtClean="0"/>
              <a:t> in LTE is provided as an example of </a:t>
            </a:r>
            <a:r>
              <a:rPr lang="en-GB" altLang="ko-KR" dirty="0" err="1" smtClean="0"/>
              <a:t>Coex</a:t>
            </a:r>
            <a:r>
              <a:rPr lang="en-GB" altLang="ko-KR" dirty="0" smtClean="0"/>
              <a:t> mechanism from LTE side</a:t>
            </a:r>
            <a:endParaRPr lang="en-GB" altLang="ko-KR" dirty="0"/>
          </a:p>
          <a:p>
            <a:r>
              <a:rPr lang="en-US" altLang="ko-KR" dirty="0" smtClean="0"/>
              <a:t>Need </a:t>
            </a:r>
            <a:r>
              <a:rPr lang="en-US" altLang="ko-KR" dirty="0" smtClean="0"/>
              <a:t>input from IEEE 802.11 to 3GPP </a:t>
            </a:r>
            <a:r>
              <a:rPr lang="en-US" altLang="ko-KR" dirty="0" smtClean="0"/>
              <a:t>to</a:t>
            </a:r>
            <a:r>
              <a:rPr lang="en-US" altLang="ko-KR" dirty="0" smtClean="0"/>
              <a:t> </a:t>
            </a:r>
            <a:r>
              <a:rPr lang="en-US" altLang="ko-KR" dirty="0" smtClean="0"/>
              <a:t>consider coexistence between WLAN and LTE-U</a:t>
            </a:r>
            <a:endParaRPr lang="en-US" altLang="ko-KR" dirty="0"/>
          </a:p>
          <a:p>
            <a:pPr lvl="1"/>
            <a:endParaRPr lang="en-US" altLang="ko-KR" dirty="0"/>
          </a:p>
          <a:p>
            <a:pPr marL="342900" lvl="2" indent="0">
              <a:buNone/>
            </a:pPr>
            <a:endParaRPr lang="en-US" altLang="ko-KR" dirty="0"/>
          </a:p>
          <a:p>
            <a:pPr marL="685800" lvl="2" indent="-342900"/>
            <a:endParaRPr lang="en-US" altLang="ko-KR" dirty="0" smtClean="0"/>
          </a:p>
          <a:p>
            <a:pPr marL="457200" lvl="1" indent="0">
              <a:buNone/>
            </a:pPr>
            <a:r>
              <a:rPr lang="en-US" altLang="ko-KR" dirty="0"/>
              <a:t>	</a:t>
            </a:r>
          </a:p>
          <a:p>
            <a:pPr lvl="1"/>
            <a:endParaRPr lang="en-US" sz="1000" dirty="0" smtClean="0"/>
          </a:p>
          <a:p>
            <a:endParaRPr lang="en-GB" sz="1800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7239000" y="6477000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/>
              <a:t>September 2014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497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96875" indent="-396875">
              <a:buNone/>
            </a:pPr>
            <a:r>
              <a:rPr lang="en-US" altLang="ko-KR" sz="2000" dirty="0"/>
              <a:t>[</a:t>
            </a:r>
            <a:r>
              <a:rPr lang="en-US" altLang="ko-KR" dirty="0"/>
              <a:t>1] IEEE 802.11-14/0821r2 Coexistence Requirements of 802.11 WLAN and LTE in </a:t>
            </a:r>
            <a:r>
              <a:rPr lang="en-US" altLang="ko-KR" dirty="0" smtClean="0"/>
              <a:t>Unlicensed</a:t>
            </a:r>
            <a:r>
              <a:rPr lang="en-US" altLang="ko-KR" dirty="0"/>
              <a:t>	Spectrum</a:t>
            </a:r>
          </a:p>
          <a:p>
            <a:pPr marL="0" indent="0">
              <a:buNone/>
            </a:pPr>
            <a:endParaRPr lang="en-US" altLang="ko-KR" sz="14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lvl="0" latinLnBrk="1"/>
            <a:endParaRPr lang="en-US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GB" sz="1800" dirty="0"/>
          </a:p>
        </p:txBody>
      </p:sp>
      <p:sp>
        <p:nvSpPr>
          <p:cNvPr id="8" name="Fußzeilenplatzhalter 4"/>
          <p:cNvSpPr txBox="1">
            <a:spLocks/>
          </p:cNvSpPr>
          <p:nvPr/>
        </p:nvSpPr>
        <p:spPr bwMode="auto">
          <a:xfrm>
            <a:off x="7232669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Jae </a:t>
            </a:r>
            <a:r>
              <a:rPr lang="en-US" dirty="0" err="1" smtClean="0"/>
              <a:t>Seung</a:t>
            </a:r>
            <a:r>
              <a:rPr lang="en-US" dirty="0" smtClean="0"/>
              <a:t> Lee, ETRI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ko-KR" dirty="0"/>
              <a:t>September 2014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0806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emmelman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802-11-Submission-emmelmann.pot</Template>
  <TotalTime>3829</TotalTime>
  <Words>802</Words>
  <Application>Microsoft Office PowerPoint</Application>
  <PresentationFormat>화면 슬라이드 쇼(4:3)</PresentationFormat>
  <Paragraphs>140</Paragraphs>
  <Slides>9</Slides>
  <Notes>8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802-11-Submission-emmelmann</vt:lpstr>
      <vt:lpstr>Consideration on Coexistence between LTE-U and 802.11 WLAN</vt:lpstr>
      <vt:lpstr>Background</vt:lpstr>
      <vt:lpstr>Considerations for Coexistence (1/2)</vt:lpstr>
      <vt:lpstr>Considerations for Coexistence (2/2)</vt:lpstr>
      <vt:lpstr>Example of the COEX mechanism</vt:lpstr>
      <vt:lpstr>Fake MBSFN Subframe</vt:lpstr>
      <vt:lpstr>Using Fake MBSFN for Wi-Fi access</vt:lpstr>
      <vt:lpstr>Conclusion</vt:lpstr>
      <vt:lpstr>References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selective transmission</dc:title>
  <dc:creator>이재승</dc:creator>
  <cp:lastModifiedBy>이재승</cp:lastModifiedBy>
  <cp:revision>532</cp:revision>
  <cp:lastPrinted>1998-02-10T13:28:06Z</cp:lastPrinted>
  <dcterms:created xsi:type="dcterms:W3CDTF">2011-09-19T08:13:06Z</dcterms:created>
  <dcterms:modified xsi:type="dcterms:W3CDTF">2014-09-15T05:43:39Z</dcterms:modified>
</cp:coreProperties>
</file>