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>
      <p:cViewPr>
        <p:scale>
          <a:sx n="90" d="100"/>
          <a:sy n="90" d="100"/>
        </p:scale>
        <p:origin x="-318" y="-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11-14/1213r0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September 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6732240" y="6453336"/>
            <a:ext cx="1800200" cy="216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Mark </a:t>
            </a:r>
            <a:r>
              <a:rPr lang="en-GB" sz="1200" dirty="0" smtClean="0">
                <a:solidFill>
                  <a:schemeClr val="tx1"/>
                </a:solidFill>
              </a:rPr>
              <a:t>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 Architectural concepts, and</a:t>
            </a:r>
            <a:br>
              <a:rPr lang="en-GB" dirty="0" smtClean="0"/>
            </a:br>
            <a:r>
              <a:rPr lang="en-GB" dirty="0" smtClean="0"/>
              <a:t>Distribution System Access 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185036"/>
              </p:ext>
            </p:extLst>
          </p:nvPr>
        </p:nvGraphicFramePr>
        <p:xfrm>
          <a:off x="539552" y="2780928"/>
          <a:ext cx="8102600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8267030" imgH="2412486" progId="Word.Document.8">
                  <p:embed/>
                </p:oleObj>
              </mc:Choice>
              <mc:Fallback>
                <p:oleObj name="Document" r:id="rId4" imgW="8267030" imgH="24124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80928"/>
                        <a:ext cx="8102600" cy="236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488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156813" cy="8382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435153"/>
                </a:solidFill>
              </a:rPr>
              <a:t>Do we: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556792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Change (clarify?) mesh definitions to have a concept of the mesh facility outside/above the STA, similar to the DSAF?</a:t>
            </a:r>
          </a:p>
          <a:p>
            <a:endParaRPr lang="en-US" sz="1800" b="1" dirty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OR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Change Figure 4-9 (and similar discussion in text and other figures) to show that a mesh STA is just a STA in a special mode (nothing ‘external’ to the STA)?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 bwMode="auto">
          <a:xfrm>
            <a:off x="611560" y="4293096"/>
            <a:ext cx="7848871" cy="208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b="1" dirty="0" smtClean="0">
                <a:solidFill>
                  <a:schemeClr val="tx1"/>
                </a:solidFill>
              </a:rPr>
              <a:t>Once a direction is chosen, a mesh STA and mesh gate can be drawn in a similar fashion to the AP drawing, and the result can be considered to replace Figure R-1. </a:t>
            </a:r>
          </a:p>
        </p:txBody>
      </p:sp>
    </p:spTree>
    <p:extLst>
      <p:ext uri="{BB962C8B-B14F-4D97-AF65-F5344CB8AC3E}">
        <p14:creationId xmlns:p14="http://schemas.microsoft.com/office/powerpoint/2010/main" val="23443487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156813" cy="8382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435153"/>
                </a:solidFill>
              </a:rPr>
              <a:t>Next: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55679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Look at “other” relay type of functions (DMG RDS/REDS, DMG PCP forwarding, 11ah, …)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0322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GB" dirty="0" smtClean="0"/>
              <a:t>Starting from the </a:t>
            </a:r>
            <a:r>
              <a:rPr lang="en-GB" dirty="0" smtClean="0"/>
              <a:t>model </a:t>
            </a:r>
            <a:r>
              <a:rPr lang="en-GB" dirty="0" smtClean="0"/>
              <a:t>presented in 11-14/497, a new concept called the Distribution System Access Function (DSAF) is proposed.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1" dirty="0">
                <a:cs typeface="+mn-cs"/>
              </a:rPr>
              <a:t>Following, discussion is provided to start considering concepts from mesh and other relay/forwarding operations.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- Note, the first three slides of this presentation are taken directly from 11-14/497r3.  Thanks and credit to the original author of those slides (Norm Finn)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063620"/>
            <a:ext cx="4533900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06362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41564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979712" y="3068960"/>
            <a:ext cx="135828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</a:t>
            </a:r>
            <a:r>
              <a:rPr lang="en-US" sz="2000" b="1" dirty="0" smtClean="0">
                <a:solidFill>
                  <a:schemeClr val="accent6"/>
                </a:solidFill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067933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063620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415644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067933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</a:t>
            </a:r>
            <a:r>
              <a:rPr lang="en-US" sz="2000" b="1" dirty="0" smtClean="0">
                <a:solidFill>
                  <a:schemeClr val="accent6"/>
                </a:solidFill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</a:rPr>
              <a:t>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2978020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297802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2978020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701716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701716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  <a:r>
              <a:rPr lang="en-US" sz="2000" dirty="0" smtClean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702564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  <a:r>
              <a:rPr lang="en-US" sz="2000" dirty="0" smtClean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06362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415312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8305800" y="2978020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933302" y="2996952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573016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  <p:sp>
        <p:nvSpPr>
          <p:cNvPr id="32" name="Text Placeholder 2"/>
          <p:cNvSpPr txBox="1">
            <a:spLocks/>
          </p:cNvSpPr>
          <p:nvPr/>
        </p:nvSpPr>
        <p:spPr bwMode="auto">
          <a:xfrm>
            <a:off x="323528" y="5949280"/>
            <a:ext cx="8578850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lnSpc>
                <a:spcPct val="95000"/>
              </a:lnSpc>
              <a:spcBef>
                <a:spcPts val="1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435153"/>
                </a:solidFill>
                <a:latin typeface="+mj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435153"/>
                </a:solidFill>
                <a:latin typeface="+mj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435153"/>
                </a:solidFill>
                <a:latin typeface="+mj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435153"/>
                </a:solidFill>
                <a:latin typeface="+mj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 smtClean="0">
                <a:solidFill>
                  <a:srgbClr val="FF0000"/>
                </a:solidFill>
              </a:rPr>
              <a:t>* Correctly, an AP is this component PLUS the STA (MAC and PHY); </a:t>
            </a:r>
            <a:br>
              <a:rPr lang="en-US" sz="1600" kern="0" dirty="0" smtClean="0">
                <a:solidFill>
                  <a:srgbClr val="FF0000"/>
                </a:solidFill>
              </a:rPr>
            </a:br>
            <a:r>
              <a:rPr lang="en-US" sz="1600" kern="0" dirty="0" smtClean="0">
                <a:solidFill>
                  <a:srgbClr val="FF0000"/>
                </a:solidFill>
              </a:rPr>
              <a:t>   </a:t>
            </a:r>
            <a:r>
              <a:rPr lang="en-US" sz="1600" kern="0" dirty="0" smtClean="0">
                <a:solidFill>
                  <a:srgbClr val="FF0000"/>
                </a:solidFill>
              </a:rPr>
              <a:t>currently there </a:t>
            </a:r>
            <a:r>
              <a:rPr lang="en-US" sz="1600" kern="0" dirty="0" smtClean="0">
                <a:solidFill>
                  <a:srgbClr val="FF0000"/>
                </a:solidFill>
              </a:rPr>
              <a:t>is no name for this component</a:t>
            </a:r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063620"/>
            <a:ext cx="4533900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435153"/>
                </a:solidFill>
              </a:rPr>
              <a:t>Proposal: Introduce the “Distribution System Access Function”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06362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41564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979712" y="3068960"/>
            <a:ext cx="135828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</a:t>
            </a:r>
            <a:r>
              <a:rPr lang="en-US" sz="2000" b="1" dirty="0" smtClean="0">
                <a:solidFill>
                  <a:schemeClr val="accent6"/>
                </a:solidFill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067933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063620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415644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067933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</a:t>
            </a:r>
            <a:r>
              <a:rPr lang="en-US" sz="2000" b="1" dirty="0" smtClean="0">
                <a:solidFill>
                  <a:schemeClr val="accent6"/>
                </a:solidFill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</a:rPr>
              <a:t>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2978020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297802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2978020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701716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701716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*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562600" y="1702564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*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153400" y="206362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415312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484784"/>
            <a:ext cx="457200" cy="655036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2978020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933302" y="2996952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573016"/>
            <a:ext cx="8578850" cy="266429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“</a:t>
            </a:r>
            <a:r>
              <a:rPr lang="en-US" sz="2400" b="0" dirty="0"/>
              <a:t>An access point (AP) is any entity that has STA functionality and enables access to </a:t>
            </a:r>
            <a:r>
              <a:rPr lang="en-US" sz="2400" b="0" dirty="0" smtClean="0"/>
              <a:t>the </a:t>
            </a:r>
            <a:r>
              <a:rPr lang="en-US" sz="2400" b="0" dirty="0"/>
              <a:t>DS, via the WM </a:t>
            </a:r>
            <a:r>
              <a:rPr lang="en-US" sz="2400" b="0" dirty="0" smtClean="0"/>
              <a:t>for associated </a:t>
            </a:r>
            <a:r>
              <a:rPr lang="en-US" sz="2400" b="0" dirty="0"/>
              <a:t>STAs</a:t>
            </a:r>
            <a:r>
              <a:rPr lang="en-US" sz="2400" b="0" dirty="0" smtClean="0"/>
              <a:t>.”</a:t>
            </a:r>
          </a:p>
          <a:p>
            <a:r>
              <a:rPr lang="en-US" sz="2400" b="0" dirty="0" smtClean="0"/>
              <a:t>So, the logical purpose of the “</a:t>
            </a:r>
            <a:r>
              <a:rPr lang="en-US" sz="2400" b="0" dirty="0" smtClean="0">
                <a:solidFill>
                  <a:srgbClr val="FF0000"/>
                </a:solidFill>
              </a:rPr>
              <a:t>*</a:t>
            </a:r>
            <a:r>
              <a:rPr lang="en-US" sz="2400" b="0" dirty="0" smtClean="0"/>
              <a:t>” entity is to provide the services beyond the STA services (SSs) that are necessary to provide access to the DS.</a:t>
            </a:r>
          </a:p>
          <a:p>
            <a:r>
              <a:rPr lang="en-US" sz="2400" b="0" dirty="0" smtClean="0"/>
              <a:t>Thus, the proposed new term: “Distribution System Access Function (DSAF)” for this entity within an AP.</a:t>
            </a:r>
          </a:p>
          <a:p>
            <a:r>
              <a:rPr lang="en-US" sz="2400" b="0" dirty="0" smtClean="0"/>
              <a:t>So, we draw this as …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6445461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063620"/>
            <a:ext cx="4533900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435153"/>
                </a:solidFill>
              </a:rPr>
              <a:t>Proposal: Introduce the “Distribution System Access Function”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67744" y="2060848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67744" y="2420888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339752" y="3284984"/>
            <a:ext cx="135828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</a:t>
            </a:r>
            <a:r>
              <a:rPr lang="en-US" sz="2000" b="1" dirty="0" smtClean="0">
                <a:solidFill>
                  <a:schemeClr val="accent6"/>
                </a:solidFill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067933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063620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415644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5724128" y="3356992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</a:t>
            </a:r>
            <a:r>
              <a:rPr lang="en-US" sz="2000" b="1" dirty="0" smtClean="0">
                <a:solidFill>
                  <a:schemeClr val="accent6"/>
                </a:solidFill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</a:rPr>
              <a:t>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2978020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297802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2978020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701716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67744" y="1700808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DSAF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562600" y="1702564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DSAF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153400" y="206362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415312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8305800" y="2978020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933302" y="2996952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2" y="4293096"/>
            <a:ext cx="8652767" cy="2088232"/>
          </a:xfrm>
        </p:spPr>
        <p:txBody>
          <a:bodyPr>
            <a:normAutofit/>
          </a:bodyPr>
          <a:lstStyle/>
          <a:p>
            <a:r>
              <a:rPr lang="en-US" sz="2400" b="0" dirty="0" smtClean="0"/>
              <a:t>An AP comprises a STA and a DSAF.</a:t>
            </a:r>
          </a:p>
          <a:p>
            <a:r>
              <a:rPr lang="en-US" sz="2400" b="0" dirty="0" smtClean="0"/>
              <a:t>The DSAF is the entity within an AP that provides access to the distribution system for STAs associated to the AP.</a:t>
            </a:r>
          </a:p>
          <a:p>
            <a:r>
              <a:rPr lang="en-US" sz="2400" b="0" dirty="0" smtClean="0"/>
              <a:t>Propose to add definition(s) and text to 802.11 to reflect this concept.</a:t>
            </a:r>
            <a:endParaRPr lang="en-US" sz="2400" b="0" dirty="0"/>
          </a:p>
        </p:txBody>
      </p:sp>
      <p:cxnSp>
        <p:nvCxnSpPr>
          <p:cNvPr id="4" name="Straight Connector 3"/>
          <p:cNvCxnSpPr/>
          <p:nvPr/>
        </p:nvCxnSpPr>
        <p:spPr bwMode="auto">
          <a:xfrm flipV="1">
            <a:off x="2267744" y="1700808"/>
            <a:ext cx="0" cy="108012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2267744" y="1700808"/>
            <a:ext cx="1944216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211960" y="1700808"/>
            <a:ext cx="0" cy="3600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3131840" y="2060848"/>
            <a:ext cx="1080120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3131840" y="2060848"/>
            <a:ext cx="0" cy="72008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2267744" y="2780928"/>
            <a:ext cx="864096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444208" y="2780928"/>
            <a:ext cx="864096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75" idx="2"/>
          </p:cNvCxnSpPr>
          <p:nvPr/>
        </p:nvCxnSpPr>
        <p:spPr bwMode="auto">
          <a:xfrm>
            <a:off x="6438900" y="2063620"/>
            <a:ext cx="5308" cy="71730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75" idx="2"/>
          </p:cNvCxnSpPr>
          <p:nvPr/>
        </p:nvCxnSpPr>
        <p:spPr bwMode="auto">
          <a:xfrm flipH="1" flipV="1">
            <a:off x="5580112" y="2060848"/>
            <a:ext cx="858788" cy="277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5580112" y="1700808"/>
            <a:ext cx="0" cy="3600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5580112" y="1700808"/>
            <a:ext cx="172819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7308304" y="1700808"/>
            <a:ext cx="0" cy="108012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 flipV="1">
            <a:off x="3131840" y="2852936"/>
            <a:ext cx="72008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6228184" y="2852936"/>
            <a:ext cx="144016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880962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063620"/>
            <a:ext cx="4533900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435153"/>
                </a:solidFill>
              </a:rPr>
              <a:t>Also, compare with Figure R-1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67744" y="2060848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67744" y="2420888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339752" y="3284984"/>
            <a:ext cx="135828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</a:t>
            </a:r>
            <a:r>
              <a:rPr lang="en-US" sz="2000" b="1" dirty="0" smtClean="0">
                <a:solidFill>
                  <a:schemeClr val="accent6"/>
                </a:solidFill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067933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063620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415644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5724128" y="3356992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</a:t>
            </a:r>
            <a:r>
              <a:rPr lang="en-US" sz="2000" b="1" dirty="0" smtClean="0">
                <a:solidFill>
                  <a:schemeClr val="accent6"/>
                </a:solidFill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</a:rPr>
              <a:t>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2978020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297802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2978020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701716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67744" y="1700808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DSAF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562600" y="1702564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DSAF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153400" y="206362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415312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8305800" y="2978020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933302" y="2996952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 flipV="1">
            <a:off x="2267744" y="1700808"/>
            <a:ext cx="0" cy="108012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2267744" y="1700808"/>
            <a:ext cx="1944216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211960" y="1700808"/>
            <a:ext cx="0" cy="3600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3131840" y="2060848"/>
            <a:ext cx="1080120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3131840" y="2060848"/>
            <a:ext cx="0" cy="72008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2267744" y="2780928"/>
            <a:ext cx="864096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444208" y="2780928"/>
            <a:ext cx="864096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75" idx="2"/>
          </p:cNvCxnSpPr>
          <p:nvPr/>
        </p:nvCxnSpPr>
        <p:spPr bwMode="auto">
          <a:xfrm>
            <a:off x="6438900" y="2063620"/>
            <a:ext cx="5308" cy="71730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75" idx="2"/>
          </p:cNvCxnSpPr>
          <p:nvPr/>
        </p:nvCxnSpPr>
        <p:spPr bwMode="auto">
          <a:xfrm flipH="1" flipV="1">
            <a:off x="5580112" y="2060848"/>
            <a:ext cx="858788" cy="277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5580112" y="1700808"/>
            <a:ext cx="0" cy="3600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5580112" y="1700808"/>
            <a:ext cx="172819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7308304" y="1700808"/>
            <a:ext cx="0" cy="108012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 flipV="1">
            <a:off x="3131840" y="2852936"/>
            <a:ext cx="72008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6228184" y="2852936"/>
            <a:ext cx="144016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89040"/>
            <a:ext cx="593407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28184" y="4149080"/>
            <a:ext cx="2736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Propose redrawing R-1, like the above: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Up/down “correct”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“AP” (wrong) changed to DSAF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Need Mesh Gate 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5468440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435153"/>
                </a:solidFill>
              </a:rPr>
              <a:t>Mesh definitions are subtly different from AP’s: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412776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mesh station (STA): </a:t>
            </a:r>
            <a:r>
              <a:rPr lang="en-US" sz="1800" dirty="0">
                <a:solidFill>
                  <a:schemeClr val="tx1"/>
                </a:solidFill>
              </a:rPr>
              <a:t>A quality-of-service (QoS) STA that implements the mesh facility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mesh </a:t>
            </a:r>
            <a:r>
              <a:rPr lang="en-US" sz="1800" b="1" dirty="0" err="1">
                <a:solidFill>
                  <a:schemeClr val="tx1"/>
                </a:solidFill>
              </a:rPr>
              <a:t>facility:</a:t>
            </a:r>
            <a:r>
              <a:rPr lang="en-US" sz="1800" dirty="0" err="1" smtClean="0">
                <a:solidFill>
                  <a:schemeClr val="tx1"/>
                </a:solidFill>
              </a:rPr>
              <a:t>The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set of enhanced functions, channel access rules, frame formats, mutual authentication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methods, and managed objects used to provide data transfer among autonomously operating stations (STAs</a:t>
            </a:r>
            <a:r>
              <a:rPr lang="en-US" sz="1800" dirty="0" smtClean="0">
                <a:solidFill>
                  <a:schemeClr val="tx1"/>
                </a:solidFill>
              </a:rPr>
              <a:t>).</a:t>
            </a:r>
          </a:p>
          <a:p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mesh </a:t>
            </a:r>
            <a:r>
              <a:rPr lang="en-US" sz="1800" b="1" dirty="0">
                <a:solidFill>
                  <a:schemeClr val="tx1"/>
                </a:solidFill>
              </a:rPr>
              <a:t>gate: </a:t>
            </a:r>
            <a:r>
              <a:rPr lang="en-US" sz="1800" dirty="0">
                <a:solidFill>
                  <a:schemeClr val="tx1"/>
                </a:solidFill>
              </a:rPr>
              <a:t>Any entity that has mesh station (STA) functionality and provides access to one or more distribution systems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 bwMode="auto">
          <a:xfrm>
            <a:off x="251521" y="4293096"/>
            <a:ext cx="6480720" cy="208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b="1" dirty="0" smtClean="0">
                <a:solidFill>
                  <a:schemeClr val="tx1"/>
                </a:solidFill>
              </a:rPr>
              <a:t>Thus, mesh STAs provide the mesh facility (within the concept of ‘mesh STA’)</a:t>
            </a:r>
          </a:p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This is a problem for Figure 4-9, which shows a “Mesh” function above/outside the STA, as shown at the right: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97152"/>
            <a:ext cx="1319289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11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10757</TotalTime>
  <Words>779</Words>
  <Application>Microsoft Office PowerPoint</Application>
  <PresentationFormat>On-screen Show (4:3)</PresentationFormat>
  <Paragraphs>137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802-11-template</vt:lpstr>
      <vt:lpstr>Microsoft Word 97 - 2003 Document</vt:lpstr>
      <vt:lpstr>AP Architectural concepts, and Distribution System Access Function</vt:lpstr>
      <vt:lpstr>Abstract</vt:lpstr>
      <vt:lpstr>This is an example of a physical network</vt:lpstr>
      <vt:lpstr>Layering</vt:lpstr>
      <vt:lpstr>A standard view of that same network in 802.11 today</vt:lpstr>
      <vt:lpstr>Proposal: Introduce the “Distribution System Access Function”</vt:lpstr>
      <vt:lpstr>Proposal: Introduce the “Distribution System Access Function”</vt:lpstr>
      <vt:lpstr>Also, compare with Figure R-1</vt:lpstr>
      <vt:lpstr>Mesh definitions are subtly different from AP’s:</vt:lpstr>
      <vt:lpstr>Do we:</vt:lpstr>
      <vt:lpstr>Next: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47</cp:revision>
  <cp:lastPrinted>1601-01-01T00:00:00Z</cp:lastPrinted>
  <dcterms:created xsi:type="dcterms:W3CDTF">2010-02-15T12:38:41Z</dcterms:created>
  <dcterms:modified xsi:type="dcterms:W3CDTF">2014-09-15T05:23:22Z</dcterms:modified>
</cp:coreProperties>
</file>