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86" r:id="rId3"/>
    <p:sldId id="350" r:id="rId4"/>
    <p:sldId id="382" r:id="rId5"/>
    <p:sldId id="364" r:id="rId6"/>
    <p:sldId id="366" r:id="rId7"/>
    <p:sldId id="368" r:id="rId8"/>
    <p:sldId id="381" r:id="rId9"/>
    <p:sldId id="376" r:id="rId10"/>
    <p:sldId id="354" r:id="rId11"/>
    <p:sldId id="383" r:id="rId12"/>
    <p:sldId id="384" r:id="rId13"/>
    <p:sldId id="385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wei" initials="h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CC00"/>
    <a:srgbClr val="0000FF"/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89" d="100"/>
          <a:sy n="89" d="100"/>
        </p:scale>
        <p:origin x="-9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56906" y="6475413"/>
            <a:ext cx="19870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</a:t>
            </a:r>
            <a:r>
              <a:rPr lang="en-US" sz="1800" b="1" dirty="0" smtClean="0"/>
              <a:t>1192</a:t>
            </a:r>
            <a:r>
              <a:rPr lang="en-US" sz="1800" dirty="0" smtClean="0"/>
              <a:t>r3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92-00-00ax-comparing-mac-calibration-results.pptx" TargetMode="External"/><Relationship Id="rId2" Type="http://schemas.openxmlformats.org/officeDocument/2006/relationships/hyperlink" Target="https://mentor.ieee.org/802.11/dcn/14/11-14-1230-00-00ax-mac-calibration-result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__2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763000" cy="1066800"/>
          </a:xfrm>
          <a:noFill/>
        </p:spPr>
        <p:txBody>
          <a:bodyPr/>
          <a:lstStyle/>
          <a:p>
            <a:r>
              <a:rPr lang="en-US" altLang="zh-CN" sz="4000" dirty="0" smtClean="0"/>
              <a:t>MAC calibration results comparison</a:t>
            </a:r>
            <a:endParaRPr lang="en-US" sz="40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1219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3310" name="Object 238"/>
          <p:cNvGraphicFramePr>
            <a:graphicFrameLocks noChangeAspect="1"/>
          </p:cNvGraphicFramePr>
          <p:nvPr/>
        </p:nvGraphicFramePr>
        <p:xfrm>
          <a:off x="903288" y="1603375"/>
          <a:ext cx="7788275" cy="5561013"/>
        </p:xfrm>
        <a:graphic>
          <a:graphicData uri="http://schemas.openxmlformats.org/presentationml/2006/ole">
            <p:oleObj spid="_x0000_s3310" name="Document" r:id="rId4" imgW="9581642" imgH="686783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parameter setting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>
            <a:noAutofit/>
          </a:bodyPr>
          <a:lstStyle/>
          <a:p>
            <a:r>
              <a:rPr lang="en-US" sz="1200" dirty="0" smtClean="0"/>
              <a:t>Test 1a</a:t>
            </a:r>
          </a:p>
          <a:p>
            <a:pPr lvl="1"/>
            <a:r>
              <a:rPr lang="en-GB" altLang="zh-CN" sz="1050" u="sng" dirty="0" smtClean="0"/>
              <a:t>Data</a:t>
            </a:r>
            <a:r>
              <a:rPr lang="en-GB" altLang="zh-CN" sz="1050" dirty="0" smtClean="0"/>
              <a:t> MCS = [0,8]  ( to clarify, run a sweep over MSDU length once for MCS 0, and once for MCS 8.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  <a:endParaRPr lang="en-US" altLang="zh-CN" sz="1050" dirty="0" smtClean="0"/>
          </a:p>
          <a:p>
            <a:r>
              <a:rPr lang="en-US" sz="1200" dirty="0" smtClean="0"/>
              <a:t>Test 1b</a:t>
            </a:r>
          </a:p>
          <a:p>
            <a:pPr lvl="1"/>
            <a:r>
              <a:rPr lang="en-GB" altLang="zh-CN" sz="1050" u="sng" dirty="0" smtClean="0"/>
              <a:t>Data</a:t>
            </a:r>
            <a:r>
              <a:rPr lang="en-GB" altLang="zh-CN" sz="1050" dirty="0" smtClean="0"/>
              <a:t> MCS = [0,8]  ( to clarify, run a sweep over MSDU length once for MCS 0, and once for MCS 8.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  <a:endParaRPr lang="en-US" altLang="zh-CN" sz="1050" dirty="0" smtClean="0"/>
          </a:p>
          <a:p>
            <a:r>
              <a:rPr lang="en-US" sz="1200" dirty="0" smtClean="0"/>
              <a:t>Test 2a</a:t>
            </a:r>
          </a:p>
          <a:p>
            <a:pPr lvl="1"/>
            <a:r>
              <a:rPr lang="en-GB" altLang="zh-CN" sz="1050" u="sng" dirty="0" smtClean="0"/>
              <a:t>Data MCS = [0]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</a:p>
          <a:p>
            <a:pPr lvl="1"/>
            <a:r>
              <a:rPr lang="en-US" altLang="zh-CN" sz="1050" u="sng" dirty="0" err="1" smtClean="0"/>
              <a:t>CWmax</a:t>
            </a:r>
            <a:r>
              <a:rPr lang="en-US" altLang="zh-CN" sz="1050" u="sng" dirty="0" smtClean="0"/>
              <a:t>=1023</a:t>
            </a:r>
            <a:endParaRPr lang="en-US" altLang="zh-CN" sz="1050" dirty="0" smtClean="0"/>
          </a:p>
          <a:p>
            <a:r>
              <a:rPr lang="en-US" altLang="zh-CN" sz="1200" dirty="0" smtClean="0"/>
              <a:t>Test 2b</a:t>
            </a:r>
          </a:p>
          <a:p>
            <a:pPr lvl="1"/>
            <a:r>
              <a:rPr lang="en-GB" altLang="zh-CN" sz="1050" u="sng" dirty="0" smtClean="0"/>
              <a:t>2 MPDU limit</a:t>
            </a:r>
            <a:endParaRPr lang="zh-CN" altLang="zh-CN" sz="1050" u="sng" dirty="0" smtClean="0"/>
          </a:p>
          <a:p>
            <a:pPr lvl="1"/>
            <a:r>
              <a:rPr lang="en-GB" altLang="zh-CN" sz="1050" u="sng" dirty="0" smtClean="0"/>
              <a:t>Data MCS = [0]</a:t>
            </a:r>
          </a:p>
          <a:p>
            <a:pPr lvl="1"/>
            <a:r>
              <a:rPr lang="en-GB" altLang="zh-CN" sz="1050" u="sng" dirty="0" smtClean="0"/>
              <a:t>ACK MCS = 0</a:t>
            </a:r>
            <a:endParaRPr lang="zh-CN" altLang="zh-CN" sz="1050" u="sng" dirty="0" smtClean="0"/>
          </a:p>
          <a:p>
            <a:pPr lvl="1"/>
            <a:r>
              <a:rPr lang="en-US" altLang="zh-CN" sz="1050" u="sng" dirty="0" smtClean="0"/>
              <a:t>AIFS=DIFS = 34us</a:t>
            </a:r>
          </a:p>
          <a:p>
            <a:pPr lvl="1"/>
            <a:r>
              <a:rPr lang="en-US" altLang="zh-CN" sz="1050" u="sng" dirty="0" err="1" smtClean="0"/>
              <a:t>CWmax</a:t>
            </a:r>
            <a:r>
              <a:rPr lang="en-US" altLang="zh-CN" sz="1050" u="sng" dirty="0" smtClean="0"/>
              <a:t>=1023</a:t>
            </a:r>
          </a:p>
          <a:p>
            <a:r>
              <a:rPr lang="en-US" altLang="zh-CN" sz="1200" dirty="0" smtClean="0"/>
              <a:t>Test 3</a:t>
            </a:r>
          </a:p>
          <a:p>
            <a:pPr lvl="1"/>
            <a:r>
              <a:rPr lang="en-GB" altLang="zh-CN" sz="1000" u="sng" dirty="0" smtClean="0"/>
              <a:t>2 MPDU limit</a:t>
            </a:r>
            <a:endParaRPr lang="zh-CN" altLang="zh-CN" sz="1000" u="sng" dirty="0" smtClean="0"/>
          </a:p>
          <a:p>
            <a:pPr lvl="1"/>
            <a:r>
              <a:rPr lang="en-GB" altLang="zh-CN" sz="1000" u="sng" dirty="0" smtClean="0"/>
              <a:t>Data</a:t>
            </a:r>
            <a:r>
              <a:rPr lang="en-GB" altLang="zh-CN" sz="1000" dirty="0" smtClean="0"/>
              <a:t> MCS = [0]</a:t>
            </a:r>
          </a:p>
          <a:p>
            <a:pPr lvl="1"/>
            <a:r>
              <a:rPr lang="en-GB" altLang="zh-CN" sz="1000" u="sng" dirty="0" smtClean="0"/>
              <a:t>ACK MCS = 0</a:t>
            </a:r>
            <a:endParaRPr lang="zh-CN" altLang="zh-CN" sz="1000" u="sng" dirty="0" smtClean="0"/>
          </a:p>
          <a:p>
            <a:pPr lvl="1"/>
            <a:r>
              <a:rPr lang="en-US" altLang="zh-CN" sz="1000" u="sng" dirty="0" smtClean="0"/>
              <a:t>AIFS=DIFS = 34us</a:t>
            </a:r>
          </a:p>
          <a:p>
            <a:pPr lvl="1"/>
            <a:r>
              <a:rPr lang="en-US" altLang="zh-CN" sz="1000" u="sng" dirty="0" err="1" smtClean="0"/>
              <a:t>CWmax</a:t>
            </a:r>
            <a:r>
              <a:rPr lang="en-US" altLang="zh-CN" sz="1000" u="sng" dirty="0" smtClean="0"/>
              <a:t>=1023</a:t>
            </a:r>
          </a:p>
          <a:p>
            <a:pPr lvl="1"/>
            <a:endParaRPr lang="en-US" altLang="zh-CN" sz="1100" dirty="0" smtClean="0"/>
          </a:p>
          <a:p>
            <a:pPr lvl="1"/>
            <a:endParaRPr lang="en-US" altLang="zh-CN" sz="1200" u="sng" dirty="0" smtClean="0"/>
          </a:p>
          <a:p>
            <a:pPr lvl="1"/>
            <a:endParaRPr lang="en-US" sz="1200" dirty="0" smtClean="0"/>
          </a:p>
          <a:p>
            <a:endParaRPr lang="en-US" sz="12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Do you support adopting the parameter settings listed in slide 9 into the simulation scenario document </a:t>
            </a:r>
          </a:p>
          <a:p>
            <a:pPr lvl="1"/>
            <a:r>
              <a:rPr lang="en-US" sz="1600" dirty="0" smtClean="0"/>
              <a:t>YES</a:t>
            </a:r>
          </a:p>
          <a:p>
            <a:pPr lvl="1"/>
            <a:r>
              <a:rPr lang="en-US" sz="1600" dirty="0" smtClean="0"/>
              <a:t>NO</a:t>
            </a:r>
          </a:p>
          <a:p>
            <a:pPr lvl="1"/>
            <a:r>
              <a:rPr lang="en-US" sz="1600" dirty="0" smtClean="0"/>
              <a:t>ABS</a:t>
            </a:r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Do you support adopting a link of this contribution into the simulation scenario document as an initial report of box 3 MAC calibration </a:t>
            </a:r>
          </a:p>
          <a:p>
            <a:pPr lvl="1"/>
            <a:r>
              <a:rPr lang="en-US" sz="1600" dirty="0" smtClean="0"/>
              <a:t>Instruct the editor to add the following paragraph before Annex 1 </a:t>
            </a:r>
          </a:p>
          <a:p>
            <a:pPr lvl="2">
              <a:buNone/>
            </a:pPr>
            <a:r>
              <a:rPr lang="en-US" sz="1400" i="1" u="sng" dirty="0" smtClean="0"/>
              <a:t>  Calibration results </a:t>
            </a:r>
          </a:p>
          <a:p>
            <a:pPr lvl="3">
              <a:buNone/>
            </a:pPr>
            <a:r>
              <a:rPr lang="en-US" sz="1200" i="1" dirty="0" smtClean="0"/>
              <a:t>The initial calibration report is provided in contribution [].</a:t>
            </a:r>
          </a:p>
          <a:p>
            <a:pPr lvl="1"/>
            <a:r>
              <a:rPr lang="en-US" sz="1600" dirty="0" smtClean="0"/>
              <a:t>Instruct the editor to add reference of this contribution</a:t>
            </a:r>
          </a:p>
          <a:p>
            <a:pPr lvl="2">
              <a:buNone/>
            </a:pPr>
            <a:r>
              <a:rPr lang="en-US" sz="1400" i="1" dirty="0" smtClean="0"/>
              <a:t> []</a:t>
            </a:r>
            <a:r>
              <a:rPr lang="en-US" sz="1400" i="1" dirty="0" smtClean="0"/>
              <a:t>11-14-1192-03-00ax-comparing-mac-calibration-results.pptx</a:t>
            </a:r>
            <a:endParaRPr lang="en-US" sz="1400" i="1" dirty="0" smtClean="0"/>
          </a:p>
          <a:p>
            <a:pPr lvl="1">
              <a:buNone/>
            </a:pPr>
            <a:endParaRPr lang="en-US" sz="1600" dirty="0" smtClean="0"/>
          </a:p>
          <a:p>
            <a:pPr lvl="2"/>
            <a:r>
              <a:rPr lang="en-US" sz="1400" dirty="0" smtClean="0"/>
              <a:t>YES</a:t>
            </a:r>
          </a:p>
          <a:p>
            <a:pPr lvl="2"/>
            <a:r>
              <a:rPr lang="en-US" sz="1400" dirty="0" smtClean="0"/>
              <a:t>NO</a:t>
            </a:r>
          </a:p>
          <a:p>
            <a:pPr lvl="2"/>
            <a:r>
              <a:rPr lang="en-US" sz="1400" dirty="0" smtClean="0"/>
              <a:t>ABS</a:t>
            </a:r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[1]11-14-1230-00-00ax-mac-calibration-result.pptx</a:t>
            </a:r>
            <a:r>
              <a:rPr lang="en-US" sz="2000" dirty="0" smtClean="0"/>
              <a:t> </a:t>
            </a:r>
          </a:p>
          <a:p>
            <a:r>
              <a:rPr lang="en-US" sz="2000" dirty="0" smtClean="0">
                <a:hlinkClick r:id="rId3"/>
              </a:rPr>
              <a:t>[2]11-14-1192-00-00ax-comparing-mac-calibration-results.pptx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3310" name="Object 238"/>
          <p:cNvGraphicFramePr>
            <a:graphicFrameLocks noChangeAspect="1"/>
          </p:cNvGraphicFramePr>
          <p:nvPr/>
        </p:nvGraphicFramePr>
        <p:xfrm>
          <a:off x="903288" y="914400"/>
          <a:ext cx="7950200" cy="5626100"/>
        </p:xfrm>
        <a:graphic>
          <a:graphicData uri="http://schemas.openxmlformats.org/presentationml/2006/ole">
            <p:oleObj spid="_x0000_s8194" name="Document" r:id="rId4" imgW="9779550" imgH="694245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114800"/>
          </a:xfrm>
        </p:spPr>
        <p:txBody>
          <a:bodyPr/>
          <a:lstStyle/>
          <a:p>
            <a:r>
              <a:rPr lang="en-US" sz="2200" dirty="0" smtClean="0"/>
              <a:t>This contribution provides result comparison of MAC calibration of test 1-3 from variety of companies [1][2]</a:t>
            </a:r>
          </a:p>
          <a:p>
            <a:r>
              <a:rPr lang="en-US" sz="2200" dirty="0" smtClean="0"/>
              <a:t>This contribution also proposes a criteria for result alignment</a:t>
            </a:r>
          </a:p>
          <a:p>
            <a:r>
              <a:rPr lang="en-US" sz="2200" dirty="0" smtClean="0"/>
              <a:t>There are some parameter setting in the simulation scenario document that may generate different interpretation, this contribution clarifies these parameter settings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7772400" cy="533400"/>
          </a:xfrm>
        </p:spPr>
        <p:txBody>
          <a:bodyPr/>
          <a:lstStyle/>
          <a:p>
            <a:r>
              <a:rPr lang="en-US" altLang="zh-CN" sz="1800" dirty="0" smtClean="0"/>
              <a:t>Status √: aligned, −: No need to provide</a:t>
            </a:r>
            <a:endParaRPr lang="zh-CN" altLang="en-US" sz="1800" dirty="0" smtClean="0"/>
          </a:p>
          <a:p>
            <a:endParaRPr lang="zh-CN" alt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Status Overview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906137"/>
          <a:ext cx="8763000" cy="3656463"/>
        </p:xfrm>
        <a:graphic>
          <a:graphicData uri="http://schemas.openxmlformats.org/drawingml/2006/table">
            <a:tbl>
              <a:tblPr/>
              <a:tblGrid>
                <a:gridCol w="816100"/>
                <a:gridCol w="558903"/>
                <a:gridCol w="558903"/>
                <a:gridCol w="558903"/>
                <a:gridCol w="558903"/>
                <a:gridCol w="558903"/>
                <a:gridCol w="558903"/>
                <a:gridCol w="558903"/>
                <a:gridCol w="558903"/>
                <a:gridCol w="663697"/>
                <a:gridCol w="663697"/>
                <a:gridCol w="663697"/>
                <a:gridCol w="663697"/>
                <a:gridCol w="820888"/>
              </a:tblGrid>
              <a:tr h="398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Calibration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Box 3 – MAC Calibration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Simulation Scenarios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1a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1b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2a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2b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3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4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360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Scenario Names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overhead w/out RTS/CTS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overhead w RTS/CTS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1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2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NAV deferral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for 20 and 40MHz BSSs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Configurations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[OFF]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[ON]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[OFF]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[ON]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Metrics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LG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Huawei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Qualcomm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MediaTek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Intel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Ericsson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Nokia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NTT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…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28600" y="5638800"/>
            <a:ext cx="8763000" cy="969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sz="1400" kern="0" dirty="0" smtClean="0">
                <a:latin typeface="+mn-lt"/>
              </a:rPr>
              <a:t>Criteria: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zh-CN" sz="1400" kern="0" dirty="0" smtClean="0">
                <a:latin typeface="+mn-lt"/>
              </a:rPr>
              <a:t>Make average over  most close three companies as the baseline to compare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performance</a:t>
            </a:r>
            <a:r>
              <a:rPr kumimoji="0" lang="en-US" altLang="zh-CN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value</a:t>
            </a:r>
            <a:r>
              <a:rPr kumimoji="0" lang="en-US" altLang="zh-CN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intended for calibration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within 5%</a:t>
            </a:r>
            <a:r>
              <a:rPr kumimoji="0" lang="en-US" altLang="zh-CN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deviation,  it is marked as aligned</a:t>
            </a:r>
            <a:endParaRPr kumimoji="0" lang="zh-CN" alt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1a  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200400" y="685800"/>
          <a:ext cx="5638807" cy="1764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Configurations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MCS8 (78Mbps)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Huawei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4.79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6.00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21.98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48.67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4.81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5.99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4.76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5.82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5.98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23.92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37.25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45.55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50.81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48.14</a:t>
                      </a: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4.75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5.52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5.82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5.97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21.53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34.47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42.57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48.09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21.19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34.22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41.93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47.74 </a:t>
                      </a:r>
                    </a:p>
                  </a:txBody>
                  <a:tcPr marL="9525" marR="9525" marT="9525" marB="0" anchor="b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4.79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5.54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6.00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22.00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35.00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43.20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48.40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1b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00400" y="685800"/>
          <a:ext cx="5638807" cy="1587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Configurations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MCS8 (78Mbps)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/>
                        <a:t>Huawei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4.42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15.94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27.07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40.61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LGE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5.31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16.2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5.29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5.84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18.64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30.75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38.94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44.51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altLang="zh-CN" sz="11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40.24 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40.26</a:t>
                      </a: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26.66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34.12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39.96 </a:t>
                      </a:r>
                    </a:p>
                  </a:txBody>
                  <a:tcPr marL="9525" marR="9525" marT="9525" marB="0" anchor="b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4.42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16.00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34.97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40.40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2a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00400" y="685800"/>
          <a:ext cx="5638798" cy="1764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8"/>
                <a:gridCol w="539885"/>
                <a:gridCol w="539885"/>
                <a:gridCol w="539885"/>
                <a:gridCol w="539885"/>
                <a:gridCol w="539885"/>
                <a:gridCol w="539885"/>
                <a:gridCol w="539885"/>
                <a:gridCol w="539885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Configurations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Without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With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Huawei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4.56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5.33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LGE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4.62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5.68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4.57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5.26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5.67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5.86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5.81 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4.53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5.21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>
                          <a:latin typeface="Calibri"/>
                        </a:rPr>
                        <a:t>5.48</a:t>
                      </a:r>
                      <a:endParaRPr lang="zh-CN" sz="1100" b="0" i="0" u="none" strike="noStrike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latin typeface="Calibri"/>
                        </a:rPr>
                        <a:t>5.63</a:t>
                      </a:r>
                      <a:endParaRPr lang="zh-CN" sz="1100" b="0" i="0" u="none" strike="noStrike" dirty="0"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5.56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5.71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5.85 </a:t>
                      </a:r>
                    </a:p>
                  </a:txBody>
                  <a:tcPr marL="9525" marR="9525" marT="9525" marB="0" anchor="b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4.58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5.25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5.45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5.66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4.49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5.35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5.70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5.88 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6670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L4 </a:t>
            </a:r>
            <a:r>
              <a:rPr lang="en-US" altLang="zh-CN" dirty="0" err="1" smtClean="0"/>
              <a:t>Tputs</a:t>
            </a:r>
            <a:r>
              <a:rPr lang="en-US" altLang="zh-CN" dirty="0" smtClean="0"/>
              <a:t> with MPDU Frame Aggregation (FA) 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2b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343399" y="3352800"/>
          <a:ext cx="4724401" cy="1569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899"/>
                <a:gridCol w="546524"/>
                <a:gridCol w="468449"/>
                <a:gridCol w="699149"/>
                <a:gridCol w="628125"/>
                <a:gridCol w="451467"/>
                <a:gridCol w="496894"/>
                <a:gridCol w="496894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Scenarios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Huawei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LGE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Qualcomm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latin typeface="+mj-lt"/>
                        </a:rPr>
                        <a:t>MediaTek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Intel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Nokia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NTT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test2b-noRTS-noFA-MCS0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1.62 </a:t>
                      </a:r>
                      <a:endParaRPr lang="en-US" altLang="zh-CN" sz="11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1.7</a:t>
                      </a:r>
                      <a:endParaRPr lang="en-US" altLang="zh-CN" sz="11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test2b-noRTS-FA-MCS0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0.03631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1.008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1.06 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test2b-noRTS-noFA-MCS8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26.54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26.8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test2b-noRTS-FA-MCS8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34.75 </a:t>
                      </a:r>
                      <a:endParaRPr lang="en-US" altLang="zh-CN" sz="1100" b="1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>
                          <a:latin typeface="+mj-lt"/>
                        </a:rPr>
                        <a:t>35.0</a:t>
                      </a:r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latin typeface="+mj-lt"/>
                        </a:rPr>
                        <a:t>35.66 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25146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L4 </a:t>
            </a:r>
            <a:r>
              <a:rPr lang="en-US" altLang="zh-CN" dirty="0" err="1" smtClean="0"/>
              <a:t>Tputs</a:t>
            </a:r>
            <a:r>
              <a:rPr lang="en-US" altLang="zh-CN" dirty="0" smtClean="0"/>
              <a:t> with MPDU Frame Aggregation (FA) 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3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343400" y="3352800"/>
          <a:ext cx="4648199" cy="1569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295"/>
                <a:gridCol w="540922"/>
                <a:gridCol w="386372"/>
                <a:gridCol w="711119"/>
                <a:gridCol w="710892"/>
                <a:gridCol w="457200"/>
                <a:gridCol w="457200"/>
                <a:gridCol w="45719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Scenarios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Huawei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NTT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test3-RTS-noFA-MCS0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5.15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5.14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test3-RTS-FA-MCS0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  <a:r>
                        <a:rPr lang="zh-CN" alt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5.63933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5.66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5.59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5.40 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test3-RTS-noFA-MCS8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22.04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test3-RTS-FA-MCS8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34.05 </a:t>
                      </a:r>
                      <a:endParaRPr lang="en-US" altLang="zh-CN" sz="1100" b="1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/>
                        <a:t>34.2</a:t>
                      </a:r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31.35</a:t>
                      </a:r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2014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2514600"/>
            <a:ext cx="49149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85444</TotalTime>
  <Words>1033</Words>
  <Application>Microsoft Office PowerPoint</Application>
  <PresentationFormat>全屏显示(4:3)</PresentationFormat>
  <Paragraphs>563</Paragraphs>
  <Slides>13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6" baseType="lpstr">
      <vt:lpstr>Default Design</vt:lpstr>
      <vt:lpstr>Document</vt:lpstr>
      <vt:lpstr>Microsoft Office Word 97 - 2003 文档</vt:lpstr>
      <vt:lpstr>MAC calibration results comparison</vt:lpstr>
      <vt:lpstr>幻灯片 2</vt:lpstr>
      <vt:lpstr>Summary</vt:lpstr>
      <vt:lpstr>Status Overview</vt:lpstr>
      <vt:lpstr>Test 1a   </vt:lpstr>
      <vt:lpstr>Test 1b </vt:lpstr>
      <vt:lpstr>Test 2a </vt:lpstr>
      <vt:lpstr>Test 2b results</vt:lpstr>
      <vt:lpstr>Test 3 results</vt:lpstr>
      <vt:lpstr>Proposed parameter setting modification</vt:lpstr>
      <vt:lpstr>Straw poll</vt:lpstr>
      <vt:lpstr>Straw poll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MAC system calibration</dc:title>
  <dc:creator>lanzhou (A)</dc:creator>
  <cp:lastModifiedBy>l00272296</cp:lastModifiedBy>
  <cp:revision>1882</cp:revision>
  <cp:lastPrinted>1998-02-10T13:28:06Z</cp:lastPrinted>
  <dcterms:created xsi:type="dcterms:W3CDTF">1998-02-10T13:07:52Z</dcterms:created>
  <dcterms:modified xsi:type="dcterms:W3CDTF">2014-09-18T07:33:14Z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(3)uSDouxeiitE2JMN54eqlsDfp8w9lF0F/bSTqedOqwEQmHZz5OXyFcqbKAqGRsg3ow3EeLMD+
9br6IWwe4BL8NGb+f4tzWZo3JihNZ0aO+rZBgigUb+1Wzs5saOssLEdpnkqjsp0a4srS1MbK
vVM5ZRVlpUJXL/czBkWKdEmRwXgzBroYjtn6jWjx6o63Xwj/oAvqwCSI/apSxNuRmQdPcFvF
JzEOnz4VB3iTjSJl8w</vt:lpwstr>
  </property>
  <property fmtid="{D5CDD505-2E9C-101B-9397-08002B2CF9AE}" pid="3" name="_new_ms_pID_725431">
    <vt:lpwstr>qqxvC4FXQU73rK3nGNtZqDfGer86L7tvkWQmQyhDo3yDCO+EnS3LqP
HlvNiXw53q2QQMzdszvG15HVFqiZkKzw7WMkW1HkoY2SR/dP+vZ4nh1nAumz9rhAuA4C7mYT
ObNwEL+3W/UBVAf3yPbLT4EnmxAPZJXg/b012X6a4BsXr2bZ9LMYwX6VEfVlxMQav0V5zl5Y
9dRi+IFDME0H3X7njtIe9w+WCdBno4peJGeJ</vt:lpwstr>
  </property>
  <property fmtid="{D5CDD505-2E9C-101B-9397-08002B2CF9AE}" pid="4" name="_new_ms_pID_725432">
    <vt:lpwstr>XpoNKIKaxF5Rt3xIDngCMPIPtTXdu8zE3ZF6
QQL4V1ydRWz5QcJFp1j+Yc6CsIZ3NA==</vt:lpwstr>
  </property>
  <property fmtid="{D5CDD505-2E9C-101B-9397-08002B2CF9AE}" pid="5" name="sflag">
    <vt:lpwstr>1411017876</vt:lpwstr>
  </property>
</Properties>
</file>